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3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7" r:id="rId1"/>
    <p:sldMasterId id="2147483708" r:id="rId2"/>
    <p:sldMasterId id="2147483710" r:id="rId3"/>
    <p:sldMasterId id="2147483711" r:id="rId4"/>
  </p:sldMasterIdLst>
  <p:notesMasterIdLst>
    <p:notesMasterId r:id="rId32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33"/>
      <p:bold r:id="rId34"/>
      <p:italic r:id="rId35"/>
      <p:boldItalic r:id="rId36"/>
    </p:embeddedFont>
    <p:embeddedFont>
      <p:font typeface="Helvetica Neue" panose="020B0604020202020204" charset="0"/>
      <p:regular r:id="rId37"/>
      <p:bold r:id="rId38"/>
      <p:italic r:id="rId39"/>
      <p:boldItalic r:id="rId40"/>
    </p:embeddedFont>
    <p:embeddedFont>
      <p:font typeface="Helvetica Neue Light" panose="020B0604020202020204" charset="0"/>
      <p:regular r:id="rId41"/>
      <p:bold r:id="rId42"/>
      <p:italic r:id="rId43"/>
      <p:boldItalic r:id="rId44"/>
    </p:embeddedFont>
    <p:embeddedFont>
      <p:font typeface="Lato" panose="020B0604020202020204" charset="0"/>
      <p:regular r:id="rId45"/>
      <p:bold r:id="rId46"/>
      <p:italic r:id="rId47"/>
      <p:boldItalic r:id="rId48"/>
    </p:embeddedFont>
    <p:embeddedFont>
      <p:font typeface="Lato Black" panose="020B0604020202020204" charset="0"/>
      <p:bold r:id="rId49"/>
      <p:boldItalic r:id="rId50"/>
    </p:embeddedFont>
    <p:embeddedFont>
      <p:font typeface="Montserrat" panose="020B0604020202020204" charset="0"/>
      <p:regular r:id="rId51"/>
      <p:bold r:id="rId52"/>
      <p:italic r:id="rId53"/>
      <p:boldItalic r:id="rId54"/>
    </p:embeddedFont>
    <p:embeddedFont>
      <p:font typeface="Montserrat Thin" panose="020B0604020202020204" charset="0"/>
      <p:regular r:id="rId55"/>
      <p:bold r:id="rId56"/>
      <p:italic r:id="rId57"/>
      <p:boldItalic r:id="rId58"/>
    </p:embeddedFont>
    <p:embeddedFont>
      <p:font typeface="Muli Regular" panose="020B0604020202020204" charset="0"/>
      <p:bold r:id="rId59"/>
      <p:boldItalic r:id="rId6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594" y="7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7.fntdata"/><Relationship Id="rId21" Type="http://schemas.openxmlformats.org/officeDocument/2006/relationships/slide" Target="slides/slide17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47" Type="http://schemas.openxmlformats.org/officeDocument/2006/relationships/font" Target="fonts/font15.fntdata"/><Relationship Id="rId50" Type="http://schemas.openxmlformats.org/officeDocument/2006/relationships/font" Target="fonts/font18.fntdata"/><Relationship Id="rId55" Type="http://schemas.openxmlformats.org/officeDocument/2006/relationships/font" Target="fonts/font23.fntdata"/><Relationship Id="rId63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font" Target="fonts/font13.fntdata"/><Relationship Id="rId53" Type="http://schemas.openxmlformats.org/officeDocument/2006/relationships/font" Target="fonts/font21.fntdata"/><Relationship Id="rId58" Type="http://schemas.openxmlformats.org/officeDocument/2006/relationships/font" Target="fonts/font26.fntdata"/><Relationship Id="rId5" Type="http://schemas.openxmlformats.org/officeDocument/2006/relationships/slide" Target="slides/slide1.xml"/><Relationship Id="rId61" Type="http://schemas.openxmlformats.org/officeDocument/2006/relationships/presProps" Target="presProp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font" Target="fonts/font3.fntdata"/><Relationship Id="rId43" Type="http://schemas.openxmlformats.org/officeDocument/2006/relationships/font" Target="fonts/font11.fntdata"/><Relationship Id="rId48" Type="http://schemas.openxmlformats.org/officeDocument/2006/relationships/font" Target="fonts/font16.fntdata"/><Relationship Id="rId56" Type="http://schemas.openxmlformats.org/officeDocument/2006/relationships/font" Target="fonts/font24.fntdata"/><Relationship Id="rId64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font" Target="fonts/font19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font" Target="fonts/font14.fntdata"/><Relationship Id="rId59" Type="http://schemas.openxmlformats.org/officeDocument/2006/relationships/font" Target="fonts/font27.fntdata"/><Relationship Id="rId20" Type="http://schemas.openxmlformats.org/officeDocument/2006/relationships/slide" Target="slides/slide16.xml"/><Relationship Id="rId41" Type="http://schemas.openxmlformats.org/officeDocument/2006/relationships/font" Target="fonts/font9.fntdata"/><Relationship Id="rId54" Type="http://schemas.openxmlformats.org/officeDocument/2006/relationships/font" Target="fonts/font22.fntdata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font" Target="fonts/font4.fntdata"/><Relationship Id="rId49" Type="http://schemas.openxmlformats.org/officeDocument/2006/relationships/font" Target="fonts/font17.fntdata"/><Relationship Id="rId57" Type="http://schemas.openxmlformats.org/officeDocument/2006/relationships/font" Target="fonts/font25.fntdata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font" Target="fonts/font12.fntdata"/><Relationship Id="rId52" Type="http://schemas.openxmlformats.org/officeDocument/2006/relationships/font" Target="fonts/font20.fntdata"/><Relationship Id="rId60" Type="http://schemas.openxmlformats.org/officeDocument/2006/relationships/font" Target="fonts/font28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618b1752e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298" y="685800"/>
            <a:ext cx="6096000" cy="3429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618b1752e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6ed0b3d64d_0_20:notes"/>
          <p:cNvSpPr txBox="1">
            <a:spLocks noGrp="1"/>
          </p:cNvSpPr>
          <p:nvPr>
            <p:ph type="body" idx="1"/>
          </p:nvPr>
        </p:nvSpPr>
        <p:spPr>
          <a:xfrm>
            <a:off x="685795" y="4343382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/>
              <a:t>Jan</a:t>
            </a:r>
            <a:endParaRPr/>
          </a:p>
        </p:txBody>
      </p:sp>
      <p:sp>
        <p:nvSpPr>
          <p:cNvPr id="381" name="Google Shape;381;g6ed0b3d64d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6fd94dfe5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6fd94dfe53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 b="1">
                <a:solidFill>
                  <a:srgbClr val="00426E"/>
                </a:solidFill>
                <a:latin typeface="Lato"/>
                <a:ea typeface="Lato"/>
                <a:cs typeface="Lato"/>
                <a:sym typeface="Lato"/>
              </a:rPr>
              <a:t>Curse of dimensionality:</a:t>
            </a:r>
            <a:r>
              <a:rPr lang="es" sz="1400">
                <a:solidFill>
                  <a:srgbClr val="00426E"/>
                </a:solidFill>
                <a:latin typeface="Lato"/>
                <a:ea typeface="Lato"/>
                <a:cs typeface="Lato"/>
                <a:sym typeface="Lato"/>
              </a:rPr>
              <a:t> As dimensionality grows, we have fewer observations per region.  </a:t>
            </a:r>
            <a:endParaRPr sz="140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6fd94dfe53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6fd94dfe53_0_1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426E"/>
              </a:buClr>
              <a:buSzPts val="1800"/>
              <a:buFont typeface="Lato"/>
              <a:buChar char="●"/>
            </a:pPr>
            <a:r>
              <a:rPr lang="es" b="1">
                <a:solidFill>
                  <a:srgbClr val="00426E"/>
                </a:solidFill>
                <a:latin typeface="Lato"/>
                <a:ea typeface="Lato"/>
                <a:cs typeface="Lato"/>
                <a:sym typeface="Lato"/>
              </a:rPr>
              <a:t>Goal: </a:t>
            </a:r>
            <a:r>
              <a:rPr lang="es">
                <a:solidFill>
                  <a:srgbClr val="00426E"/>
                </a:solidFill>
                <a:latin typeface="Lato"/>
                <a:ea typeface="Lato"/>
                <a:cs typeface="Lato"/>
                <a:sym typeface="Lato"/>
              </a:rPr>
              <a:t>reducing the number of features (dimensionality) by </a:t>
            </a:r>
            <a:r>
              <a:rPr lang="es" b="1">
                <a:solidFill>
                  <a:srgbClr val="00426E"/>
                </a:solidFill>
                <a:latin typeface="Lato"/>
                <a:ea typeface="Lato"/>
                <a:cs typeface="Lato"/>
                <a:sym typeface="Lato"/>
              </a:rPr>
              <a:t>maximizing the explained variance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6fd94dfe5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6fd94dfe53_0_2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6fd94dfe53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6fd94dfe53_0_3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6fd94dfe53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6fd94dfe53_0_4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6fd94dfe53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6fd94dfe53_0_5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6fd94dfe53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6fd94dfe53_0_7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6fd94dfe53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6fd94dfe53_0_8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6fd94dfe53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6fd94dfe53_0_10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6c6049db13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6c6049db13_0_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6fd94dfe53_0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17" name="Google Shape;517;g6fd94dfe53_0_13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6fd94dfe53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27" name="Google Shape;527;g6fd94dfe53_0_14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6f28ecfa36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Google Shape;534;g6f28ecfa36_0_161:notes"/>
          <p:cNvSpPr txBox="1">
            <a:spLocks noGrp="1"/>
          </p:cNvSpPr>
          <p:nvPr>
            <p:ph type="body" idx="1"/>
          </p:nvPr>
        </p:nvSpPr>
        <p:spPr>
          <a:xfrm>
            <a:off x="685795" y="4343382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6fd94dfe53_0_2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" name="Google Shape;543;g6fd94dfe53_0_218:notes"/>
          <p:cNvSpPr txBox="1">
            <a:spLocks noGrp="1"/>
          </p:cNvSpPr>
          <p:nvPr>
            <p:ph type="body" idx="1"/>
          </p:nvPr>
        </p:nvSpPr>
        <p:spPr>
          <a:xfrm>
            <a:off x="685795" y="4343382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6fd94dfe53_0_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Google Shape;555;g6fd94dfe53_0_231:notes"/>
          <p:cNvSpPr txBox="1">
            <a:spLocks noGrp="1"/>
          </p:cNvSpPr>
          <p:nvPr>
            <p:ph type="body" idx="1"/>
          </p:nvPr>
        </p:nvSpPr>
        <p:spPr>
          <a:xfrm>
            <a:off x="685795" y="4343382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52b7f18dd0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1809" y="685800"/>
            <a:ext cx="4574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" name="Google Shape;567;g52b7f18dd0_0_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6cd19ec611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4" name="Google Shape;574;g6cd19ec611_0_1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52b7f18dd0_0_77:notes"/>
          <p:cNvSpPr txBox="1">
            <a:spLocks noGrp="1"/>
          </p:cNvSpPr>
          <p:nvPr>
            <p:ph type="body" idx="1"/>
          </p:nvPr>
        </p:nvSpPr>
        <p:spPr>
          <a:xfrm>
            <a:off x="685795" y="4343382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6" name="Google Shape;586;g52b7f18dd0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6ed0b3d64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6ed0b3d64d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6cd19ec611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6cd19ec611_0_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6f28ecfa36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6f28ecfa36_0_3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6eb747563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6eb747563d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6fd94dfe53_0_1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6fd94dfe53_0_17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6fd94dfe53_0_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6fd94dfe53_0_20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6fd94dfe53_0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6fd94dfe53_0_20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550" tIns="91550" rIns="91550" bIns="9155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550" tIns="91550" rIns="91550" bIns="9155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550" tIns="91550" rIns="91550" bIns="9155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550" tIns="91550" rIns="91550" bIns="9155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550" tIns="91550" rIns="91550" bIns="9155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550" tIns="91550" rIns="91550" bIns="915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550" tIns="91550" rIns="91550" bIns="9155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4" name="Google Shape;64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550" tIns="91550" rIns="91550" bIns="9155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550" tIns="91550" rIns="91550" bIns="915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550" tIns="91550" rIns="91550" bIns="9155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8" name="Google Shape;68;p17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550" tIns="91550" rIns="91550" bIns="9155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9" name="Google Shape;69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550" tIns="91550" rIns="91550" bIns="9155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550" tIns="91550" rIns="91550" bIns="915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550" tIns="91550" rIns="91550" bIns="9155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550" tIns="91550" rIns="91550" bIns="9155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5" name="Google Shape;75;p19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550" tIns="91550" rIns="91550" bIns="91550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6" name="Google Shape;76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550" tIns="91550" rIns="91550" bIns="9155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550" tIns="91550" rIns="91550" bIns="9155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79" name="Google Shape;79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550" tIns="91550" rIns="91550" bIns="9155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550" tIns="91550" rIns="91550" bIns="915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21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550" tIns="91550" rIns="91550" bIns="9155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83" name="Google Shape;83;p21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550" tIns="91550" rIns="91550" bIns="9155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4" name="Google Shape;84;p21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550" tIns="91550" rIns="91550" bIns="91550" anchor="ctr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5" name="Google Shape;85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550" tIns="91550" rIns="91550" bIns="9155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550" tIns="91550" rIns="91550" bIns="91550" anchor="ctr" anchorCtr="0">
            <a:no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88" name="Google Shape;88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550" tIns="91550" rIns="91550" bIns="9155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3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550" tIns="91550" rIns="91550" bIns="9155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1" name="Google Shape;91;p23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550" tIns="91550" rIns="91550" bIns="91550" anchor="t" anchorCtr="0">
            <a:no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2" name="Google Shape;92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550" tIns="91550" rIns="91550" bIns="9155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550" tIns="91550" rIns="91550" bIns="9155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5"/>
          <p:cNvSpPr txBox="1">
            <a:spLocks noGrp="1"/>
          </p:cNvSpPr>
          <p:nvPr>
            <p:ph type="title"/>
          </p:nvPr>
        </p:nvSpPr>
        <p:spPr>
          <a:xfrm>
            <a:off x="317500" y="991653"/>
            <a:ext cx="3581400" cy="2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550" tIns="91550" rIns="91550" bIns="9155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 sz="1700" b="0" i="0" u="none" strike="noStrike" cap="none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3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3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3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3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3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3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3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300"/>
            </a:lvl9pPr>
          </a:lstStyle>
          <a:p>
            <a:endParaRPr/>
          </a:p>
        </p:txBody>
      </p:sp>
      <p:sp>
        <p:nvSpPr>
          <p:cNvPr id="97" name="Google Shape;97;p25"/>
          <p:cNvSpPr txBox="1">
            <a:spLocks noGrp="1"/>
          </p:cNvSpPr>
          <p:nvPr>
            <p:ph type="body" idx="1"/>
          </p:nvPr>
        </p:nvSpPr>
        <p:spPr>
          <a:xfrm>
            <a:off x="317500" y="1243785"/>
            <a:ext cx="3840900" cy="12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550" tIns="91550" rIns="91550" bIns="9155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 sz="1700" b="0" i="0" u="none" strike="noStrike" cap="none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160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160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160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160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160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160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160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1600"/>
              </a:spcBef>
              <a:spcAft>
                <a:spcPts val="1600"/>
              </a:spcAft>
              <a:buSzPts val="1400"/>
              <a:buNone/>
              <a:defRPr sz="13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8" name="Google Shape;98;p25"/>
          <p:cNvSpPr txBox="1">
            <a:spLocks noGrp="1"/>
          </p:cNvSpPr>
          <p:nvPr>
            <p:ph type="ftr" idx="11"/>
          </p:nvPr>
        </p:nvSpPr>
        <p:spPr>
          <a:xfrm>
            <a:off x="2623185" y="3767362"/>
            <a:ext cx="2468700" cy="2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3700" tIns="63700" rIns="63700" bIns="63700" anchor="t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17500" marR="0" lvl="1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35000" marR="0" lvl="2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952500" marR="0" lvl="3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270000" marR="0" lvl="4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587500" marR="0" lvl="5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1917700" marR="0" lvl="6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235200" marR="0" lvl="7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552700" marR="0" lvl="8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9" name="Google Shape;99;p25"/>
          <p:cNvSpPr txBox="1">
            <a:spLocks noGrp="1"/>
          </p:cNvSpPr>
          <p:nvPr>
            <p:ph type="dt" idx="10"/>
          </p:nvPr>
        </p:nvSpPr>
        <p:spPr>
          <a:xfrm>
            <a:off x="385762" y="3767362"/>
            <a:ext cx="1774500" cy="2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3700" tIns="63700" rIns="63700" bIns="63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17500" marR="0" lvl="1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35000" marR="0" lvl="2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952500" marR="0" lvl="3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270000" marR="0" lvl="4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587500" marR="0" lvl="5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1917700" marR="0" lvl="6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235200" marR="0" lvl="7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552700" marR="0" lvl="8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0" name="Google Shape;100;p25"/>
          <p:cNvSpPr txBox="1">
            <a:spLocks noGrp="1"/>
          </p:cNvSpPr>
          <p:nvPr>
            <p:ph type="sldNum" idx="12"/>
          </p:nvPr>
        </p:nvSpPr>
        <p:spPr>
          <a:xfrm>
            <a:off x="5554980" y="3767362"/>
            <a:ext cx="1774500" cy="2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3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3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3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3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3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3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3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3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3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layout with centered title and subtitle placeholders" type="title">
  <p:cSld name="TITLE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44"/>
          <p:cNvSpPr txBox="1">
            <a:spLocks noGrp="1"/>
          </p:cNvSpPr>
          <p:nvPr>
            <p:ph type="ctrTitle"/>
          </p:nvPr>
        </p:nvSpPr>
        <p:spPr>
          <a:xfrm>
            <a:off x="257309" y="798909"/>
            <a:ext cx="2916300" cy="5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50" tIns="17150" rIns="17150" bIns="1715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1pPr>
            <a:lvl2pPr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44"/>
          <p:cNvSpPr txBox="1">
            <a:spLocks noGrp="1"/>
          </p:cNvSpPr>
          <p:nvPr>
            <p:ph type="subTitle" idx="1"/>
          </p:nvPr>
        </p:nvSpPr>
        <p:spPr>
          <a:xfrm>
            <a:off x="514618" y="1457325"/>
            <a:ext cx="2401500" cy="6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/>
            </a:lvl1pPr>
            <a:lvl2pPr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/>
            </a:lvl2pPr>
            <a:lvl3pPr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/>
            </a:lvl3pPr>
            <a:lvl4pPr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/>
            </a:lvl4pPr>
            <a:lvl5pPr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/>
            </a:lvl5pPr>
            <a:lvl6pPr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/>
            </a:lvl6pPr>
            <a:lvl7pPr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/>
            </a:lvl7pPr>
            <a:lvl8pPr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/>
            </a:lvl8pPr>
            <a:lvl9pPr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44"/>
          <p:cNvSpPr txBox="1">
            <a:spLocks noGrp="1"/>
          </p:cNvSpPr>
          <p:nvPr>
            <p:ph type="dt" idx="10"/>
          </p:nvPr>
        </p:nvSpPr>
        <p:spPr>
          <a:xfrm>
            <a:off x="0" y="0"/>
            <a:ext cx="1125600" cy="11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77" name="Google Shape;177;p44"/>
          <p:cNvSpPr txBox="1">
            <a:spLocks noGrp="1"/>
          </p:cNvSpPr>
          <p:nvPr>
            <p:ph type="ftr" idx="11"/>
          </p:nvPr>
        </p:nvSpPr>
        <p:spPr>
          <a:xfrm>
            <a:off x="0" y="0"/>
            <a:ext cx="1125600" cy="11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78" name="Google Shape;178;p44"/>
          <p:cNvSpPr txBox="1">
            <a:spLocks noGrp="1"/>
          </p:cNvSpPr>
          <p:nvPr>
            <p:ph type="sldNum" idx="12"/>
          </p:nvPr>
        </p:nvSpPr>
        <p:spPr>
          <a:xfrm>
            <a:off x="8738977" y="226814"/>
            <a:ext cx="131700" cy="1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" b="1">
                <a:solidFill>
                  <a:srgbClr val="000000"/>
                </a:solidFill>
              </a:defRPr>
            </a:lvl1pPr>
            <a:lvl2pPr marL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" b="1">
                <a:solidFill>
                  <a:srgbClr val="000000"/>
                </a:solidFill>
              </a:defRPr>
            </a:lvl2pPr>
            <a:lvl3pPr marL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" b="1">
                <a:solidFill>
                  <a:srgbClr val="000000"/>
                </a:solidFill>
              </a:defRPr>
            </a:lvl3pPr>
            <a:lvl4pPr marL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" b="1">
                <a:solidFill>
                  <a:srgbClr val="000000"/>
                </a:solidFill>
              </a:defRPr>
            </a:lvl4pPr>
            <a:lvl5pPr marL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" b="1">
                <a:solidFill>
                  <a:srgbClr val="000000"/>
                </a:solidFill>
              </a:defRPr>
            </a:lvl5pPr>
            <a:lvl6pPr marL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" b="1">
                <a:solidFill>
                  <a:srgbClr val="000000"/>
                </a:solidFill>
              </a:defRPr>
            </a:lvl6pPr>
            <a:lvl7pPr marL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" b="1">
                <a:solidFill>
                  <a:srgbClr val="000000"/>
                </a:solidFill>
              </a:defRPr>
            </a:lvl7pPr>
            <a:lvl8pPr marL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" b="1">
                <a:solidFill>
                  <a:srgbClr val="000000"/>
                </a:solidFill>
              </a:defRPr>
            </a:lvl8pPr>
            <a:lvl9pPr marL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" b="1">
                <a:solidFill>
                  <a:srgbClr val="000000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45"/>
          <p:cNvSpPr txBox="1">
            <a:spLocks noGrp="1"/>
          </p:cNvSpPr>
          <p:nvPr>
            <p:ph type="title"/>
          </p:nvPr>
        </p:nvSpPr>
        <p:spPr>
          <a:xfrm>
            <a:off x="317500" y="991653"/>
            <a:ext cx="3581400" cy="2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50" tIns="17150" rIns="17150" bIns="1715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 sz="1700" b="0" i="0" u="none" strike="noStrike" cap="none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500"/>
              <a:buNone/>
              <a:defRPr sz="13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500"/>
              <a:buNone/>
              <a:defRPr sz="13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500"/>
              <a:buNone/>
              <a:defRPr sz="13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500"/>
              <a:buNone/>
              <a:defRPr sz="13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500"/>
              <a:buNone/>
              <a:defRPr sz="13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500"/>
              <a:buNone/>
              <a:defRPr sz="13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500"/>
              <a:buNone/>
              <a:defRPr sz="13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500"/>
              <a:buNone/>
              <a:defRPr sz="1300"/>
            </a:lvl9pPr>
          </a:lstStyle>
          <a:p>
            <a:endParaRPr/>
          </a:p>
        </p:txBody>
      </p:sp>
      <p:sp>
        <p:nvSpPr>
          <p:cNvPr id="181" name="Google Shape;181;p45"/>
          <p:cNvSpPr txBox="1">
            <a:spLocks noGrp="1"/>
          </p:cNvSpPr>
          <p:nvPr>
            <p:ph type="body" idx="1"/>
          </p:nvPr>
        </p:nvSpPr>
        <p:spPr>
          <a:xfrm>
            <a:off x="317500" y="1243785"/>
            <a:ext cx="3840900" cy="12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>
            <a:lvl1pPr marL="457200" marR="0" lvl="0" indent="-228600" algn="l" rtl="0">
              <a:spcBef>
                <a:spcPts val="800"/>
              </a:spcBef>
              <a:spcAft>
                <a:spcPts val="0"/>
              </a:spcAft>
              <a:buSzPts val="500"/>
              <a:buNone/>
              <a:defRPr sz="1700" b="0" i="0" u="none" strike="noStrike" cap="none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800"/>
              </a:spcBef>
              <a:spcAft>
                <a:spcPts val="0"/>
              </a:spcAft>
              <a:buSzPts val="500"/>
              <a:buNone/>
              <a:defRPr sz="13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800"/>
              </a:spcBef>
              <a:spcAft>
                <a:spcPts val="0"/>
              </a:spcAft>
              <a:buSzPts val="500"/>
              <a:buNone/>
              <a:defRPr sz="13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800"/>
              </a:spcBef>
              <a:spcAft>
                <a:spcPts val="0"/>
              </a:spcAft>
              <a:buSzPts val="500"/>
              <a:buNone/>
              <a:defRPr sz="13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800"/>
              </a:spcBef>
              <a:spcAft>
                <a:spcPts val="0"/>
              </a:spcAft>
              <a:buSzPts val="500"/>
              <a:buNone/>
              <a:defRPr sz="13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800"/>
              </a:spcBef>
              <a:spcAft>
                <a:spcPts val="0"/>
              </a:spcAft>
              <a:buSzPts val="500"/>
              <a:buNone/>
              <a:defRPr sz="13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800"/>
              </a:spcBef>
              <a:spcAft>
                <a:spcPts val="0"/>
              </a:spcAft>
              <a:buSzPts val="500"/>
              <a:buNone/>
              <a:defRPr sz="13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800"/>
              </a:spcBef>
              <a:spcAft>
                <a:spcPts val="0"/>
              </a:spcAft>
              <a:buSzPts val="500"/>
              <a:buNone/>
              <a:defRPr sz="13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800"/>
              </a:spcBef>
              <a:spcAft>
                <a:spcPts val="0"/>
              </a:spcAft>
              <a:buSzPts val="500"/>
              <a:buNone/>
              <a:defRPr sz="13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2" name="Google Shape;182;p45"/>
          <p:cNvSpPr txBox="1">
            <a:spLocks noGrp="1"/>
          </p:cNvSpPr>
          <p:nvPr>
            <p:ph type="ftr" idx="11"/>
          </p:nvPr>
        </p:nvSpPr>
        <p:spPr>
          <a:xfrm>
            <a:off x="2623185" y="3767362"/>
            <a:ext cx="2468700" cy="2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3700" tIns="63700" rIns="63700" bIns="63700" anchor="t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17500" marR="0" lvl="1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35000" marR="0" lvl="2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952500" marR="0" lvl="3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270000" marR="0" lvl="4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587500" marR="0" lvl="5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1917700" marR="0" lvl="6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235200" marR="0" lvl="7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552700" marR="0" lvl="8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3" name="Google Shape;183;p45"/>
          <p:cNvSpPr txBox="1">
            <a:spLocks noGrp="1"/>
          </p:cNvSpPr>
          <p:nvPr>
            <p:ph type="dt" idx="10"/>
          </p:nvPr>
        </p:nvSpPr>
        <p:spPr>
          <a:xfrm>
            <a:off x="385762" y="3767362"/>
            <a:ext cx="1774500" cy="2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3700" tIns="63700" rIns="63700" bIns="63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17500" marR="0" lvl="1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35000" marR="0" lvl="2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952500" marR="0" lvl="3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270000" marR="0" lvl="4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587500" marR="0" lvl="5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1917700" marR="0" lvl="6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235200" marR="0" lvl="7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552700" marR="0" lvl="8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4" name="Google Shape;184;p45"/>
          <p:cNvSpPr txBox="1">
            <a:spLocks noGrp="1"/>
          </p:cNvSpPr>
          <p:nvPr>
            <p:ph type="sldNum" idx="12"/>
          </p:nvPr>
        </p:nvSpPr>
        <p:spPr>
          <a:xfrm>
            <a:off x="5554980" y="3767362"/>
            <a:ext cx="1774500" cy="2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3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3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3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3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3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3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3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3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3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 type="obj">
  <p:cSld name="OBJECT">
    <p:bg>
      <p:bgPr>
        <a:solidFill>
          <a:schemeClr val="lt1"/>
        </a:solidFill>
        <a:effectLst/>
      </p:bgPr>
    </p:bg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4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p47"/>
          <p:cNvSpPr txBox="1">
            <a:spLocks noGrp="1"/>
          </p:cNvSpPr>
          <p:nvPr>
            <p:ph type="ftr" idx="11"/>
          </p:nvPr>
        </p:nvSpPr>
        <p:spPr>
          <a:xfrm>
            <a:off x="2623185" y="3767362"/>
            <a:ext cx="2468700" cy="2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3700" tIns="63700" rIns="63700" bIns="63700" anchor="t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17500" marR="0" lvl="1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35000" marR="0" lvl="2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952500" marR="0" lvl="3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270000" marR="0" lvl="4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587500" marR="0" lvl="5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1917700" marR="0" lvl="6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235200" marR="0" lvl="7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552700" marR="0" lvl="8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4" name="Google Shape;194;p47"/>
          <p:cNvSpPr txBox="1">
            <a:spLocks noGrp="1"/>
          </p:cNvSpPr>
          <p:nvPr>
            <p:ph type="dt" idx="10"/>
          </p:nvPr>
        </p:nvSpPr>
        <p:spPr>
          <a:xfrm>
            <a:off x="385762" y="3767362"/>
            <a:ext cx="1774500" cy="2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3700" tIns="63700" rIns="63700" bIns="63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17500" marR="0" lvl="1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35000" marR="0" lvl="2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952500" marR="0" lvl="3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270000" marR="0" lvl="4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587500" marR="0" lvl="5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1917700" marR="0" lvl="6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235200" marR="0" lvl="7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552700" marR="0" lvl="8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5" name="Google Shape;195;p47"/>
          <p:cNvSpPr txBox="1">
            <a:spLocks noGrp="1"/>
          </p:cNvSpPr>
          <p:nvPr>
            <p:ph type="sldNum" idx="12"/>
          </p:nvPr>
        </p:nvSpPr>
        <p:spPr>
          <a:xfrm>
            <a:off x="5554980" y="3767362"/>
            <a:ext cx="1774500" cy="2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3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3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3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3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3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3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3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3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3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 b="0" u="none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48"/>
          <p:cNvSpPr txBox="1">
            <a:spLocks noGrp="1"/>
          </p:cNvSpPr>
          <p:nvPr>
            <p:ph type="title"/>
          </p:nvPr>
        </p:nvSpPr>
        <p:spPr>
          <a:xfrm>
            <a:off x="317500" y="991653"/>
            <a:ext cx="3581400" cy="2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3700" tIns="63700" rIns="63700" bIns="63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700" b="0" i="0" u="none" strike="noStrike" cap="none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>
            <a:endParaRPr/>
          </a:p>
        </p:txBody>
      </p:sp>
      <p:sp>
        <p:nvSpPr>
          <p:cNvPr id="198" name="Google Shape;198;p48"/>
          <p:cNvSpPr txBox="1">
            <a:spLocks noGrp="1"/>
          </p:cNvSpPr>
          <p:nvPr>
            <p:ph type="body" idx="1"/>
          </p:nvPr>
        </p:nvSpPr>
        <p:spPr>
          <a:xfrm>
            <a:off x="317500" y="1243785"/>
            <a:ext cx="3840900" cy="12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3700" tIns="63700" rIns="63700" bIns="63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700" b="0" i="0" u="none" strike="noStrike" cap="none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9" name="Google Shape;199;p48"/>
          <p:cNvSpPr txBox="1">
            <a:spLocks noGrp="1"/>
          </p:cNvSpPr>
          <p:nvPr>
            <p:ph type="ftr" idx="11"/>
          </p:nvPr>
        </p:nvSpPr>
        <p:spPr>
          <a:xfrm>
            <a:off x="2623185" y="3767362"/>
            <a:ext cx="2468700" cy="2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3700" tIns="63700" rIns="63700" bIns="63700" anchor="t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17500" marR="0" lvl="1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35000" marR="0" lvl="2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952500" marR="0" lvl="3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270000" marR="0" lvl="4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587500" marR="0" lvl="5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1917700" marR="0" lvl="6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235200" marR="0" lvl="7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552700" marR="0" lvl="8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0" name="Google Shape;200;p48"/>
          <p:cNvSpPr txBox="1">
            <a:spLocks noGrp="1"/>
          </p:cNvSpPr>
          <p:nvPr>
            <p:ph type="dt" idx="10"/>
          </p:nvPr>
        </p:nvSpPr>
        <p:spPr>
          <a:xfrm>
            <a:off x="385762" y="3767362"/>
            <a:ext cx="1774500" cy="2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3700" tIns="63700" rIns="63700" bIns="63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17500" marR="0" lvl="1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35000" marR="0" lvl="2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952500" marR="0" lvl="3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270000" marR="0" lvl="4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587500" marR="0" lvl="5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1917700" marR="0" lvl="6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235200" marR="0" lvl="7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552700" marR="0" lvl="8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1" name="Google Shape;201;p48"/>
          <p:cNvSpPr txBox="1">
            <a:spLocks noGrp="1"/>
          </p:cNvSpPr>
          <p:nvPr>
            <p:ph type="sldNum" idx="12"/>
          </p:nvPr>
        </p:nvSpPr>
        <p:spPr>
          <a:xfrm>
            <a:off x="5554980" y="3767362"/>
            <a:ext cx="1774500" cy="2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3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3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3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3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3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3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3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3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3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49"/>
          <p:cNvSpPr txBox="1">
            <a:spLocks noGrp="1"/>
          </p:cNvSpPr>
          <p:nvPr>
            <p:ph type="title"/>
          </p:nvPr>
        </p:nvSpPr>
        <p:spPr>
          <a:xfrm>
            <a:off x="317500" y="991653"/>
            <a:ext cx="3581400" cy="2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3700" tIns="63700" rIns="63700" bIns="63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700" b="0" i="0" u="none" strike="noStrike" cap="none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>
            <a:endParaRPr/>
          </a:p>
        </p:txBody>
      </p:sp>
      <p:sp>
        <p:nvSpPr>
          <p:cNvPr id="204" name="Google Shape;204;p49"/>
          <p:cNvSpPr txBox="1">
            <a:spLocks noGrp="1"/>
          </p:cNvSpPr>
          <p:nvPr>
            <p:ph type="ftr" idx="11"/>
          </p:nvPr>
        </p:nvSpPr>
        <p:spPr>
          <a:xfrm>
            <a:off x="2623185" y="3767362"/>
            <a:ext cx="2468700" cy="2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3700" tIns="63700" rIns="63700" bIns="63700" anchor="t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17500" marR="0" lvl="1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35000" marR="0" lvl="2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952500" marR="0" lvl="3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270000" marR="0" lvl="4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587500" marR="0" lvl="5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1917700" marR="0" lvl="6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235200" marR="0" lvl="7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552700" marR="0" lvl="8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5" name="Google Shape;205;p49"/>
          <p:cNvSpPr txBox="1">
            <a:spLocks noGrp="1"/>
          </p:cNvSpPr>
          <p:nvPr>
            <p:ph type="dt" idx="10"/>
          </p:nvPr>
        </p:nvSpPr>
        <p:spPr>
          <a:xfrm>
            <a:off x="385762" y="3767362"/>
            <a:ext cx="1774500" cy="2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3700" tIns="63700" rIns="63700" bIns="63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17500" marR="0" lvl="1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35000" marR="0" lvl="2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952500" marR="0" lvl="3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270000" marR="0" lvl="4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587500" marR="0" lvl="5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1917700" marR="0" lvl="6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235200" marR="0" lvl="7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552700" marR="0" lvl="8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6" name="Google Shape;206;p49"/>
          <p:cNvSpPr txBox="1">
            <a:spLocks noGrp="1"/>
          </p:cNvSpPr>
          <p:nvPr>
            <p:ph type="sldNum" idx="12"/>
          </p:nvPr>
        </p:nvSpPr>
        <p:spPr>
          <a:xfrm>
            <a:off x="5554980" y="3767362"/>
            <a:ext cx="1774500" cy="2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3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3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3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3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3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3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3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3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3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>
  <p:cSld name="Title Slide">
    <p:bg>
      <p:bgPr>
        <a:solidFill>
          <a:schemeClr val="lt1"/>
        </a:solidFill>
        <a:effectLst/>
      </p:bgPr>
    </p:bg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50"/>
          <p:cNvSpPr/>
          <p:nvPr/>
        </p:nvSpPr>
        <p:spPr>
          <a:xfrm>
            <a:off x="8206186" y="3742566"/>
            <a:ext cx="635700" cy="10689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50"/>
          <p:cNvSpPr txBox="1">
            <a:spLocks noGrp="1"/>
          </p:cNvSpPr>
          <p:nvPr>
            <p:ph type="ctrTitle"/>
          </p:nvPr>
        </p:nvSpPr>
        <p:spPr>
          <a:xfrm>
            <a:off x="-349894" y="1737603"/>
            <a:ext cx="8415000" cy="47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3700" tIns="63700" rIns="63700" bIns="63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3100" b="0" i="0" u="none" strike="noStrike" cap="none">
                <a:solidFill>
                  <a:srgbClr val="00539B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>
            <a:endParaRPr/>
          </a:p>
        </p:txBody>
      </p:sp>
      <p:sp>
        <p:nvSpPr>
          <p:cNvPr id="210" name="Google Shape;210;p50"/>
          <p:cNvSpPr txBox="1">
            <a:spLocks noGrp="1"/>
          </p:cNvSpPr>
          <p:nvPr>
            <p:ph type="subTitle" idx="1"/>
          </p:nvPr>
        </p:nvSpPr>
        <p:spPr>
          <a:xfrm>
            <a:off x="-140026" y="3120280"/>
            <a:ext cx="7995300" cy="77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3700" tIns="63700" rIns="63700" bIns="63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17500" marR="0" lvl="1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635000" marR="0" lvl="2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952500" marR="0" lvl="3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1270000" marR="0" lvl="4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1587500" marR="0" lvl="5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1917700" marR="0" lvl="6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2235200" marR="0" lvl="7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2552700" marR="0" lvl="8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1" name="Google Shape;211;p50"/>
          <p:cNvSpPr txBox="1">
            <a:spLocks noGrp="1"/>
          </p:cNvSpPr>
          <p:nvPr>
            <p:ph type="ftr" idx="11"/>
          </p:nvPr>
        </p:nvSpPr>
        <p:spPr>
          <a:xfrm>
            <a:off x="2623185" y="3767362"/>
            <a:ext cx="2468700" cy="2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3700" tIns="63700" rIns="63700" bIns="63700" anchor="t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17500" marR="0" lvl="1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35000" marR="0" lvl="2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952500" marR="0" lvl="3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270000" marR="0" lvl="4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587500" marR="0" lvl="5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1917700" marR="0" lvl="6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235200" marR="0" lvl="7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552700" marR="0" lvl="8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2" name="Google Shape;212;p50"/>
          <p:cNvSpPr txBox="1">
            <a:spLocks noGrp="1"/>
          </p:cNvSpPr>
          <p:nvPr>
            <p:ph type="dt" idx="10"/>
          </p:nvPr>
        </p:nvSpPr>
        <p:spPr>
          <a:xfrm>
            <a:off x="385762" y="3767362"/>
            <a:ext cx="1774500" cy="2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3700" tIns="63700" rIns="63700" bIns="63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17500" marR="0" lvl="1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35000" marR="0" lvl="2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952500" marR="0" lvl="3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270000" marR="0" lvl="4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587500" marR="0" lvl="5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1917700" marR="0" lvl="6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235200" marR="0" lvl="7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552700" marR="0" lvl="8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3" name="Google Shape;213;p50"/>
          <p:cNvSpPr txBox="1">
            <a:spLocks noGrp="1"/>
          </p:cNvSpPr>
          <p:nvPr>
            <p:ph type="sldNum" idx="12"/>
          </p:nvPr>
        </p:nvSpPr>
        <p:spPr>
          <a:xfrm>
            <a:off x="5554980" y="3767362"/>
            <a:ext cx="1774500" cy="2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3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3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3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3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3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3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3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3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3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51"/>
          <p:cNvSpPr txBox="1">
            <a:spLocks noGrp="1"/>
          </p:cNvSpPr>
          <p:nvPr>
            <p:ph type="title"/>
          </p:nvPr>
        </p:nvSpPr>
        <p:spPr>
          <a:xfrm>
            <a:off x="317500" y="991653"/>
            <a:ext cx="3581400" cy="2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3700" tIns="63700" rIns="63700" bIns="63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700" b="0" i="0" u="none" strike="noStrike" cap="none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>
            <a:endParaRPr/>
          </a:p>
        </p:txBody>
      </p:sp>
      <p:sp>
        <p:nvSpPr>
          <p:cNvPr id="216" name="Google Shape;216;p51"/>
          <p:cNvSpPr txBox="1">
            <a:spLocks noGrp="1"/>
          </p:cNvSpPr>
          <p:nvPr>
            <p:ph type="body" idx="1"/>
          </p:nvPr>
        </p:nvSpPr>
        <p:spPr>
          <a:xfrm>
            <a:off x="1164689" y="1710717"/>
            <a:ext cx="3039000" cy="25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3700" tIns="63700" rIns="63700" bIns="63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700" b="0" i="0" u="none" strike="noStrike" cap="none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7" name="Google Shape;217;p51"/>
          <p:cNvSpPr txBox="1">
            <a:spLocks noGrp="1"/>
          </p:cNvSpPr>
          <p:nvPr>
            <p:ph type="body" idx="2"/>
          </p:nvPr>
        </p:nvSpPr>
        <p:spPr>
          <a:xfrm>
            <a:off x="5056641" y="1710717"/>
            <a:ext cx="2764800" cy="25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3700" tIns="63700" rIns="63700" bIns="63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700" b="0" i="0" u="none" strike="noStrike" cap="none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8" name="Google Shape;218;p51"/>
          <p:cNvSpPr txBox="1">
            <a:spLocks noGrp="1"/>
          </p:cNvSpPr>
          <p:nvPr>
            <p:ph type="ftr" idx="11"/>
          </p:nvPr>
        </p:nvSpPr>
        <p:spPr>
          <a:xfrm>
            <a:off x="2623185" y="3767362"/>
            <a:ext cx="2468700" cy="2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3700" tIns="63700" rIns="63700" bIns="63700" anchor="t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17500" marR="0" lvl="1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35000" marR="0" lvl="2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952500" marR="0" lvl="3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270000" marR="0" lvl="4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587500" marR="0" lvl="5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1917700" marR="0" lvl="6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235200" marR="0" lvl="7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552700" marR="0" lvl="8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9" name="Google Shape;219;p51"/>
          <p:cNvSpPr txBox="1">
            <a:spLocks noGrp="1"/>
          </p:cNvSpPr>
          <p:nvPr>
            <p:ph type="dt" idx="10"/>
          </p:nvPr>
        </p:nvSpPr>
        <p:spPr>
          <a:xfrm>
            <a:off x="385762" y="3767362"/>
            <a:ext cx="1774500" cy="2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3700" tIns="63700" rIns="63700" bIns="63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17500" marR="0" lvl="1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35000" marR="0" lvl="2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952500" marR="0" lvl="3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270000" marR="0" lvl="4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587500" marR="0" lvl="5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1917700" marR="0" lvl="6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235200" marR="0" lvl="7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552700" marR="0" lvl="8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0" name="Google Shape;220;p51"/>
          <p:cNvSpPr txBox="1">
            <a:spLocks noGrp="1"/>
          </p:cNvSpPr>
          <p:nvPr>
            <p:ph type="sldNum" idx="12"/>
          </p:nvPr>
        </p:nvSpPr>
        <p:spPr>
          <a:xfrm>
            <a:off x="5554980" y="3767362"/>
            <a:ext cx="1774500" cy="2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3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3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3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3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3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3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3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3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3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подзаголовок" type="title">
  <p:cSld name="TITLE"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52"/>
          <p:cNvSpPr txBox="1">
            <a:spLocks noGrp="1"/>
          </p:cNvSpPr>
          <p:nvPr>
            <p:ph type="title"/>
          </p:nvPr>
        </p:nvSpPr>
        <p:spPr>
          <a:xfrm>
            <a:off x="892969" y="2350641"/>
            <a:ext cx="7358100" cy="2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3700" tIns="63700" rIns="63700" bIns="63700" anchor="b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700" b="0" i="0" u="none" strike="noStrike" cap="none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>
            <a:endParaRPr/>
          </a:p>
        </p:txBody>
      </p:sp>
      <p:sp>
        <p:nvSpPr>
          <p:cNvPr id="223" name="Google Shape;223;p52"/>
          <p:cNvSpPr txBox="1">
            <a:spLocks noGrp="1"/>
          </p:cNvSpPr>
          <p:nvPr>
            <p:ph type="body" idx="1"/>
          </p:nvPr>
        </p:nvSpPr>
        <p:spPr>
          <a:xfrm>
            <a:off x="892969" y="2658814"/>
            <a:ext cx="7358100" cy="15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3700" tIns="63700" rIns="63700" bIns="63700" anchor="t" anchorCtr="0">
            <a:noAutofit/>
          </a:bodyPr>
          <a:lstStyle>
            <a:lvl1pPr marL="457200" marR="0" lvl="0" indent="-228600" algn="ctr" rtl="0"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2100"/>
              <a:buFont typeface="Arial"/>
              <a:buNone/>
              <a:defRPr sz="2100" b="0" i="0" u="none" strike="noStrike" cap="none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ctr" rtl="0">
              <a:spcBef>
                <a:spcPts val="0"/>
              </a:spcBef>
              <a:spcAft>
                <a:spcPts val="0"/>
              </a:spcAft>
              <a:buSzPts val="2100"/>
              <a:buFont typeface="Calibri"/>
              <a:buNone/>
              <a:defRPr sz="21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ctr" rtl="0">
              <a:spcBef>
                <a:spcPts val="0"/>
              </a:spcBef>
              <a:spcAft>
                <a:spcPts val="0"/>
              </a:spcAft>
              <a:buSzPts val="2100"/>
              <a:buFont typeface="Calibri"/>
              <a:buNone/>
              <a:defRPr sz="21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ctr" rtl="0">
              <a:spcBef>
                <a:spcPts val="0"/>
              </a:spcBef>
              <a:spcAft>
                <a:spcPts val="0"/>
              </a:spcAft>
              <a:buSzPts val="2100"/>
              <a:buFont typeface="Calibri"/>
              <a:buNone/>
              <a:defRPr sz="21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ctr" rtl="0">
              <a:spcBef>
                <a:spcPts val="0"/>
              </a:spcBef>
              <a:spcAft>
                <a:spcPts val="0"/>
              </a:spcAft>
              <a:buSzPts val="2100"/>
              <a:buFont typeface="Calibri"/>
              <a:buNone/>
              <a:defRPr sz="21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4" name="Google Shape;224;p52"/>
          <p:cNvSpPr txBox="1">
            <a:spLocks noGrp="1"/>
          </p:cNvSpPr>
          <p:nvPr>
            <p:ph type="sldNum" idx="12"/>
          </p:nvPr>
        </p:nvSpPr>
        <p:spPr>
          <a:xfrm>
            <a:off x="5554980" y="3767362"/>
            <a:ext cx="1774500" cy="1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300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r" rtl="0">
              <a:spcBef>
                <a:spcPts val="0"/>
              </a:spcBef>
              <a:buNone/>
              <a:defRPr sz="1300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r" rtl="0">
              <a:spcBef>
                <a:spcPts val="0"/>
              </a:spcBef>
              <a:buNone/>
              <a:defRPr sz="1300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r" rtl="0">
              <a:spcBef>
                <a:spcPts val="0"/>
              </a:spcBef>
              <a:buNone/>
              <a:defRPr sz="1300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r" rtl="0">
              <a:spcBef>
                <a:spcPts val="0"/>
              </a:spcBef>
              <a:buNone/>
              <a:defRPr sz="1300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r" rtl="0">
              <a:spcBef>
                <a:spcPts val="0"/>
              </a:spcBef>
              <a:buNone/>
              <a:defRPr sz="1300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r" rtl="0">
              <a:spcBef>
                <a:spcPts val="0"/>
              </a:spcBef>
              <a:buNone/>
              <a:defRPr sz="1300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r" rtl="0">
              <a:spcBef>
                <a:spcPts val="0"/>
              </a:spcBef>
              <a:buNone/>
              <a:defRPr sz="1300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r" rtl="0">
              <a:spcBef>
                <a:spcPts val="0"/>
              </a:spcBef>
              <a:buNone/>
              <a:defRPr sz="1300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5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63700" tIns="63700" rIns="63700" bIns="637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>
            <a:endParaRPr/>
          </a:p>
        </p:txBody>
      </p:sp>
      <p:sp>
        <p:nvSpPr>
          <p:cNvPr id="227" name="Google Shape;227;p5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63700" tIns="63700" rIns="63700" bIns="63700" anchor="t" anchorCtr="0">
            <a:noAutofit/>
          </a:bodyPr>
          <a:lstStyle>
            <a:lvl1pPr marL="457200" lvl="0" indent="-228600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marL="914400" lvl="1" indent="-228600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marL="1371600" lvl="2" indent="-228600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marL="1828800" lvl="3" indent="-228600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marL="2286000" lvl="4" indent="-228600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marL="2743200" lvl="5" indent="-228600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marL="3200400" lvl="6" indent="-228600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marL="3657600" lvl="7" indent="-228600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marL="4114800" lvl="8" indent="-228600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>
            <a:endParaRPr/>
          </a:p>
        </p:txBody>
      </p:sp>
      <p:sp>
        <p:nvSpPr>
          <p:cNvPr id="228" name="Google Shape;228;p5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1" type="blank">
  <p:cSld name="BLANK"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5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550" tIns="91550" rIns="91550" bIns="91550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 sz="13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1">
  <p:cSld name="TITLE_1"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5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63700" tIns="63700" rIns="63700" bIns="6370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33" name="Google Shape;233;p5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63700" tIns="63700" rIns="63700" bIns="6370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34" name="Google Shape;234;p5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layout with centered title and subtitle placeholders">
  <p:cSld name="TITLE_2"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56"/>
          <p:cNvSpPr txBox="1">
            <a:spLocks noGrp="1"/>
          </p:cNvSpPr>
          <p:nvPr>
            <p:ph type="ctrTitle"/>
          </p:nvPr>
        </p:nvSpPr>
        <p:spPr>
          <a:xfrm>
            <a:off x="257309" y="798909"/>
            <a:ext cx="2916300" cy="55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50" tIns="17150" rIns="17150" bIns="1715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>
            <a:endParaRPr/>
          </a:p>
        </p:txBody>
      </p:sp>
      <p:sp>
        <p:nvSpPr>
          <p:cNvPr id="237" name="Google Shape;237;p56"/>
          <p:cNvSpPr txBox="1">
            <a:spLocks noGrp="1"/>
          </p:cNvSpPr>
          <p:nvPr>
            <p:ph type="subTitle" idx="1"/>
          </p:nvPr>
        </p:nvSpPr>
        <p:spPr>
          <a:xfrm>
            <a:off x="514618" y="1457325"/>
            <a:ext cx="2401500" cy="6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25" tIns="34325" rIns="34325" bIns="34325" anchor="t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000"/>
              <a:buNone/>
              <a:defRPr/>
            </a:lvl1pPr>
            <a:lvl2pPr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000"/>
              <a:buNone/>
              <a:defRPr/>
            </a:lvl2pPr>
            <a:lvl3pPr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000"/>
              <a:buNone/>
              <a:defRPr/>
            </a:lvl3pPr>
            <a:lvl4pPr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000"/>
              <a:buNone/>
              <a:defRPr/>
            </a:lvl4pPr>
            <a:lvl5pPr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000"/>
              <a:buNone/>
              <a:defRPr/>
            </a:lvl5pPr>
            <a:lvl6pPr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000"/>
              <a:buNone/>
              <a:defRPr/>
            </a:lvl6pPr>
            <a:lvl7pPr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000"/>
              <a:buNone/>
              <a:defRPr/>
            </a:lvl7pPr>
            <a:lvl8pPr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000"/>
              <a:buNone/>
              <a:defRPr/>
            </a:lvl8pPr>
            <a:lvl9pPr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000"/>
              <a:buNone/>
              <a:defRPr/>
            </a:lvl9pPr>
          </a:lstStyle>
          <a:p>
            <a:endParaRPr/>
          </a:p>
        </p:txBody>
      </p:sp>
      <p:sp>
        <p:nvSpPr>
          <p:cNvPr id="238" name="Google Shape;238;p56"/>
          <p:cNvSpPr txBox="1">
            <a:spLocks noGrp="1"/>
          </p:cNvSpPr>
          <p:nvPr>
            <p:ph type="dt" idx="10"/>
          </p:nvPr>
        </p:nvSpPr>
        <p:spPr>
          <a:xfrm>
            <a:off x="0" y="0"/>
            <a:ext cx="1125600" cy="11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25" tIns="17150" rIns="34325" bIns="171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39" name="Google Shape;239;p56"/>
          <p:cNvSpPr txBox="1">
            <a:spLocks noGrp="1"/>
          </p:cNvSpPr>
          <p:nvPr>
            <p:ph type="ftr" idx="11"/>
          </p:nvPr>
        </p:nvSpPr>
        <p:spPr>
          <a:xfrm>
            <a:off x="0" y="0"/>
            <a:ext cx="1125600" cy="11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25" tIns="17150" rIns="34325" bIns="171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40" name="Google Shape;240;p56"/>
          <p:cNvSpPr txBox="1">
            <a:spLocks noGrp="1"/>
          </p:cNvSpPr>
          <p:nvPr>
            <p:ph type="sldNum" idx="12"/>
          </p:nvPr>
        </p:nvSpPr>
        <p:spPr>
          <a:xfrm>
            <a:off x="8738977" y="226814"/>
            <a:ext cx="131700" cy="1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25" tIns="34325" rIns="34325" bIns="34325" anchor="ctr" anchorCtr="0">
            <a:no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" b="1">
                <a:solidFill>
                  <a:srgbClr val="000000"/>
                </a:solidFill>
              </a:defRPr>
            </a:lvl1pPr>
            <a:lvl2pPr marL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" b="1">
                <a:solidFill>
                  <a:srgbClr val="000000"/>
                </a:solidFill>
              </a:defRPr>
            </a:lvl2pPr>
            <a:lvl3pPr marL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" b="1">
                <a:solidFill>
                  <a:srgbClr val="000000"/>
                </a:solidFill>
              </a:defRPr>
            </a:lvl3pPr>
            <a:lvl4pPr marL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" b="1">
                <a:solidFill>
                  <a:srgbClr val="000000"/>
                </a:solidFill>
              </a:defRPr>
            </a:lvl4pPr>
            <a:lvl5pPr marL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" b="1">
                <a:solidFill>
                  <a:srgbClr val="000000"/>
                </a:solidFill>
              </a:defRPr>
            </a:lvl5pPr>
            <a:lvl6pPr marL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" b="1">
                <a:solidFill>
                  <a:srgbClr val="000000"/>
                </a:solidFill>
              </a:defRPr>
            </a:lvl6pPr>
            <a:lvl7pPr marL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" b="1">
                <a:solidFill>
                  <a:srgbClr val="000000"/>
                </a:solidFill>
              </a:defRPr>
            </a:lvl7pPr>
            <a:lvl8pPr marL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" b="1">
                <a:solidFill>
                  <a:srgbClr val="000000"/>
                </a:solidFill>
              </a:defRPr>
            </a:lvl8pPr>
            <a:lvl9pPr marL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" b="1">
                <a:solidFill>
                  <a:srgbClr val="000000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 sz="1300" b="0">
              <a:solidFill>
                <a:srgbClr val="888888"/>
              </a:solidFill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layout with centered title and subtitle placeholders 1">
  <p:cSld name="TITLE_3"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57"/>
          <p:cNvSpPr txBox="1">
            <a:spLocks noGrp="1"/>
          </p:cNvSpPr>
          <p:nvPr>
            <p:ph type="ctrTitle"/>
          </p:nvPr>
        </p:nvSpPr>
        <p:spPr>
          <a:xfrm>
            <a:off x="257309" y="798909"/>
            <a:ext cx="2916300" cy="55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50" tIns="17150" rIns="17150" bIns="1715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>
            <a:endParaRPr/>
          </a:p>
        </p:txBody>
      </p:sp>
      <p:sp>
        <p:nvSpPr>
          <p:cNvPr id="243" name="Google Shape;243;p57"/>
          <p:cNvSpPr txBox="1">
            <a:spLocks noGrp="1"/>
          </p:cNvSpPr>
          <p:nvPr>
            <p:ph type="subTitle" idx="1"/>
          </p:nvPr>
        </p:nvSpPr>
        <p:spPr>
          <a:xfrm>
            <a:off x="514618" y="1457325"/>
            <a:ext cx="2401500" cy="6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25" tIns="34325" rIns="34325" bIns="34325" anchor="t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000"/>
              <a:buNone/>
              <a:defRPr/>
            </a:lvl1pPr>
            <a:lvl2pPr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000"/>
              <a:buNone/>
              <a:defRPr/>
            </a:lvl2pPr>
            <a:lvl3pPr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000"/>
              <a:buNone/>
              <a:defRPr/>
            </a:lvl3pPr>
            <a:lvl4pPr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000"/>
              <a:buNone/>
              <a:defRPr/>
            </a:lvl4pPr>
            <a:lvl5pPr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000"/>
              <a:buNone/>
              <a:defRPr/>
            </a:lvl5pPr>
            <a:lvl6pPr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000"/>
              <a:buNone/>
              <a:defRPr/>
            </a:lvl6pPr>
            <a:lvl7pPr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000"/>
              <a:buNone/>
              <a:defRPr/>
            </a:lvl7pPr>
            <a:lvl8pPr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000"/>
              <a:buNone/>
              <a:defRPr/>
            </a:lvl8pPr>
            <a:lvl9pPr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000"/>
              <a:buNone/>
              <a:defRPr/>
            </a:lvl9pPr>
          </a:lstStyle>
          <a:p>
            <a:endParaRPr/>
          </a:p>
        </p:txBody>
      </p:sp>
      <p:sp>
        <p:nvSpPr>
          <p:cNvPr id="244" name="Google Shape;244;p57"/>
          <p:cNvSpPr txBox="1">
            <a:spLocks noGrp="1"/>
          </p:cNvSpPr>
          <p:nvPr>
            <p:ph type="dt" idx="10"/>
          </p:nvPr>
        </p:nvSpPr>
        <p:spPr>
          <a:xfrm>
            <a:off x="0" y="0"/>
            <a:ext cx="1125600" cy="11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25" tIns="17150" rIns="34325" bIns="171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45" name="Google Shape;245;p57"/>
          <p:cNvSpPr txBox="1">
            <a:spLocks noGrp="1"/>
          </p:cNvSpPr>
          <p:nvPr>
            <p:ph type="ftr" idx="11"/>
          </p:nvPr>
        </p:nvSpPr>
        <p:spPr>
          <a:xfrm>
            <a:off x="0" y="0"/>
            <a:ext cx="1125600" cy="11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25" tIns="17150" rIns="34325" bIns="171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46" name="Google Shape;246;p57"/>
          <p:cNvSpPr txBox="1">
            <a:spLocks noGrp="1"/>
          </p:cNvSpPr>
          <p:nvPr>
            <p:ph type="sldNum" idx="12"/>
          </p:nvPr>
        </p:nvSpPr>
        <p:spPr>
          <a:xfrm>
            <a:off x="8738977" y="226814"/>
            <a:ext cx="131700" cy="1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25" tIns="34325" rIns="34325" bIns="34325" anchor="ctr" anchorCtr="0">
            <a:no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" b="1">
                <a:solidFill>
                  <a:srgbClr val="000000"/>
                </a:solidFill>
              </a:defRPr>
            </a:lvl1pPr>
            <a:lvl2pPr marL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" b="1">
                <a:solidFill>
                  <a:srgbClr val="000000"/>
                </a:solidFill>
              </a:defRPr>
            </a:lvl2pPr>
            <a:lvl3pPr marL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" b="1">
                <a:solidFill>
                  <a:srgbClr val="000000"/>
                </a:solidFill>
              </a:defRPr>
            </a:lvl3pPr>
            <a:lvl4pPr marL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" b="1">
                <a:solidFill>
                  <a:srgbClr val="000000"/>
                </a:solidFill>
              </a:defRPr>
            </a:lvl4pPr>
            <a:lvl5pPr marL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" b="1">
                <a:solidFill>
                  <a:srgbClr val="000000"/>
                </a:solidFill>
              </a:defRPr>
            </a:lvl5pPr>
            <a:lvl6pPr marL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" b="1">
                <a:solidFill>
                  <a:srgbClr val="000000"/>
                </a:solidFill>
              </a:defRPr>
            </a:lvl6pPr>
            <a:lvl7pPr marL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" b="1">
                <a:solidFill>
                  <a:srgbClr val="000000"/>
                </a:solidFill>
              </a:defRPr>
            </a:lvl7pPr>
            <a:lvl8pPr marL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" b="1">
                <a:solidFill>
                  <a:srgbClr val="000000"/>
                </a:solidFill>
              </a:defRPr>
            </a:lvl8pPr>
            <a:lvl9pPr marL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" b="1">
                <a:solidFill>
                  <a:srgbClr val="000000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 sz="1300" b="0">
              <a:solidFill>
                <a:srgbClr val="888888"/>
              </a:solidFill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layout with centered title and subtitle placeholders 2">
  <p:cSld name="TITLE_4"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58"/>
          <p:cNvSpPr txBox="1">
            <a:spLocks noGrp="1"/>
          </p:cNvSpPr>
          <p:nvPr>
            <p:ph type="ctrTitle"/>
          </p:nvPr>
        </p:nvSpPr>
        <p:spPr>
          <a:xfrm>
            <a:off x="257309" y="798909"/>
            <a:ext cx="2916300" cy="5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50" tIns="17150" rIns="17150" bIns="1715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1pPr>
            <a:lvl2pPr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>
            <a:endParaRPr/>
          </a:p>
        </p:txBody>
      </p:sp>
      <p:sp>
        <p:nvSpPr>
          <p:cNvPr id="249" name="Google Shape;249;p58"/>
          <p:cNvSpPr txBox="1">
            <a:spLocks noGrp="1"/>
          </p:cNvSpPr>
          <p:nvPr>
            <p:ph type="subTitle" idx="1"/>
          </p:nvPr>
        </p:nvSpPr>
        <p:spPr>
          <a:xfrm>
            <a:off x="514618" y="1457325"/>
            <a:ext cx="2401500" cy="6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/>
            </a:lvl1pPr>
            <a:lvl2pPr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/>
            </a:lvl2pPr>
            <a:lvl3pPr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/>
            </a:lvl3pPr>
            <a:lvl4pPr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/>
            </a:lvl4pPr>
            <a:lvl5pPr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/>
            </a:lvl5pPr>
            <a:lvl6pPr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/>
            </a:lvl6pPr>
            <a:lvl7pPr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/>
            </a:lvl7pPr>
            <a:lvl8pPr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/>
            </a:lvl8pPr>
            <a:lvl9pPr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/>
            </a:lvl9pPr>
          </a:lstStyle>
          <a:p>
            <a:endParaRPr/>
          </a:p>
        </p:txBody>
      </p:sp>
      <p:sp>
        <p:nvSpPr>
          <p:cNvPr id="250" name="Google Shape;250;p58"/>
          <p:cNvSpPr txBox="1">
            <a:spLocks noGrp="1"/>
          </p:cNvSpPr>
          <p:nvPr>
            <p:ph type="dt" idx="10"/>
          </p:nvPr>
        </p:nvSpPr>
        <p:spPr>
          <a:xfrm>
            <a:off x="0" y="0"/>
            <a:ext cx="1125600" cy="11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4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4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4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4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4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4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4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4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4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51" name="Google Shape;251;p58"/>
          <p:cNvSpPr txBox="1">
            <a:spLocks noGrp="1"/>
          </p:cNvSpPr>
          <p:nvPr>
            <p:ph type="ftr" idx="11"/>
          </p:nvPr>
        </p:nvSpPr>
        <p:spPr>
          <a:xfrm>
            <a:off x="0" y="0"/>
            <a:ext cx="1125600" cy="11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4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4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4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4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4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4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4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4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4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52" name="Google Shape;252;p58"/>
          <p:cNvSpPr txBox="1">
            <a:spLocks noGrp="1"/>
          </p:cNvSpPr>
          <p:nvPr>
            <p:ph type="sldNum" idx="12"/>
          </p:nvPr>
        </p:nvSpPr>
        <p:spPr>
          <a:xfrm>
            <a:off x="8738977" y="226814"/>
            <a:ext cx="131700" cy="1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Helvetica Neue"/>
              <a:buNone/>
              <a:defRPr sz="4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Helvetica Neue"/>
              <a:buNone/>
              <a:defRPr sz="4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Helvetica Neue"/>
              <a:buNone/>
              <a:defRPr sz="4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Helvetica Neue"/>
              <a:buNone/>
              <a:defRPr sz="4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Helvetica Neue"/>
              <a:buNone/>
              <a:defRPr sz="4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Helvetica Neue"/>
              <a:buNone/>
              <a:defRPr sz="4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Helvetica Neue"/>
              <a:buNone/>
              <a:defRPr sz="4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Helvetica Neue"/>
              <a:buNone/>
              <a:defRPr sz="4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Helvetica Neue"/>
              <a:buNone/>
              <a:defRPr sz="4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layout with centered title and subtitle placeholders 3">
  <p:cSld name="TITLE_5"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59"/>
          <p:cNvSpPr txBox="1">
            <a:spLocks noGrp="1"/>
          </p:cNvSpPr>
          <p:nvPr>
            <p:ph type="ctrTitle"/>
          </p:nvPr>
        </p:nvSpPr>
        <p:spPr>
          <a:xfrm>
            <a:off x="257309" y="798909"/>
            <a:ext cx="2916300" cy="5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50" tIns="17150" rIns="17150" bIns="1715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1pPr>
            <a:lvl2pPr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>
            <a:endParaRPr/>
          </a:p>
        </p:txBody>
      </p:sp>
      <p:sp>
        <p:nvSpPr>
          <p:cNvPr id="255" name="Google Shape;255;p59"/>
          <p:cNvSpPr txBox="1">
            <a:spLocks noGrp="1"/>
          </p:cNvSpPr>
          <p:nvPr>
            <p:ph type="subTitle" idx="1"/>
          </p:nvPr>
        </p:nvSpPr>
        <p:spPr>
          <a:xfrm>
            <a:off x="514618" y="1457325"/>
            <a:ext cx="2401500" cy="6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/>
            </a:lvl1pPr>
            <a:lvl2pPr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/>
            </a:lvl2pPr>
            <a:lvl3pPr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/>
            </a:lvl3pPr>
            <a:lvl4pPr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/>
            </a:lvl4pPr>
            <a:lvl5pPr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/>
            </a:lvl5pPr>
            <a:lvl6pPr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/>
            </a:lvl6pPr>
            <a:lvl7pPr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/>
            </a:lvl7pPr>
            <a:lvl8pPr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/>
            </a:lvl8pPr>
            <a:lvl9pPr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/>
            </a:lvl9pPr>
          </a:lstStyle>
          <a:p>
            <a:endParaRPr/>
          </a:p>
        </p:txBody>
      </p:sp>
      <p:sp>
        <p:nvSpPr>
          <p:cNvPr id="256" name="Google Shape;256;p59"/>
          <p:cNvSpPr txBox="1">
            <a:spLocks noGrp="1"/>
          </p:cNvSpPr>
          <p:nvPr>
            <p:ph type="dt" idx="10"/>
          </p:nvPr>
        </p:nvSpPr>
        <p:spPr>
          <a:xfrm>
            <a:off x="0" y="0"/>
            <a:ext cx="1125600" cy="11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4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4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4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4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4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4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4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4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4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57" name="Google Shape;257;p59"/>
          <p:cNvSpPr txBox="1">
            <a:spLocks noGrp="1"/>
          </p:cNvSpPr>
          <p:nvPr>
            <p:ph type="ftr" idx="11"/>
          </p:nvPr>
        </p:nvSpPr>
        <p:spPr>
          <a:xfrm>
            <a:off x="0" y="0"/>
            <a:ext cx="1125600" cy="11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4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4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4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4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4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4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4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4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4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58" name="Google Shape;258;p59"/>
          <p:cNvSpPr txBox="1">
            <a:spLocks noGrp="1"/>
          </p:cNvSpPr>
          <p:nvPr>
            <p:ph type="sldNum" idx="12"/>
          </p:nvPr>
        </p:nvSpPr>
        <p:spPr>
          <a:xfrm>
            <a:off x="8738977" y="226814"/>
            <a:ext cx="131700" cy="1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Helvetica Neue"/>
              <a:buNone/>
              <a:defRPr sz="4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Helvetica Neue"/>
              <a:buNone/>
              <a:defRPr sz="4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Helvetica Neue"/>
              <a:buNone/>
              <a:defRPr sz="4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Helvetica Neue"/>
              <a:buNone/>
              <a:defRPr sz="4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Helvetica Neue"/>
              <a:buNone/>
              <a:defRPr sz="4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Helvetica Neue"/>
              <a:buNone/>
              <a:defRPr sz="4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Helvetica Neue"/>
              <a:buNone/>
              <a:defRPr sz="4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Helvetica Neue"/>
              <a:buNone/>
              <a:defRPr sz="4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Helvetica Neue"/>
              <a:buNone/>
              <a:defRPr sz="4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layout with centered title and subtitle placeholders 4">
  <p:cSld name="TITLE_6"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60"/>
          <p:cNvSpPr txBox="1">
            <a:spLocks noGrp="1"/>
          </p:cNvSpPr>
          <p:nvPr>
            <p:ph type="ctrTitle"/>
          </p:nvPr>
        </p:nvSpPr>
        <p:spPr>
          <a:xfrm>
            <a:off x="257309" y="798909"/>
            <a:ext cx="2916300" cy="5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50" tIns="17150" rIns="17150" bIns="1715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1pPr>
            <a:lvl2pPr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>
            <a:endParaRPr/>
          </a:p>
        </p:txBody>
      </p:sp>
      <p:sp>
        <p:nvSpPr>
          <p:cNvPr id="261" name="Google Shape;261;p60"/>
          <p:cNvSpPr txBox="1">
            <a:spLocks noGrp="1"/>
          </p:cNvSpPr>
          <p:nvPr>
            <p:ph type="subTitle" idx="1"/>
          </p:nvPr>
        </p:nvSpPr>
        <p:spPr>
          <a:xfrm>
            <a:off x="514618" y="1457325"/>
            <a:ext cx="2401500" cy="6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/>
            </a:lvl1pPr>
            <a:lvl2pPr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/>
            </a:lvl2pPr>
            <a:lvl3pPr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/>
            </a:lvl3pPr>
            <a:lvl4pPr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/>
            </a:lvl4pPr>
            <a:lvl5pPr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/>
            </a:lvl5pPr>
            <a:lvl6pPr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/>
            </a:lvl6pPr>
            <a:lvl7pPr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/>
            </a:lvl7pPr>
            <a:lvl8pPr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/>
            </a:lvl8pPr>
            <a:lvl9pPr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/>
            </a:lvl9pPr>
          </a:lstStyle>
          <a:p>
            <a:endParaRPr/>
          </a:p>
        </p:txBody>
      </p:sp>
      <p:sp>
        <p:nvSpPr>
          <p:cNvPr id="262" name="Google Shape;262;p60"/>
          <p:cNvSpPr txBox="1">
            <a:spLocks noGrp="1"/>
          </p:cNvSpPr>
          <p:nvPr>
            <p:ph type="dt" idx="10"/>
          </p:nvPr>
        </p:nvSpPr>
        <p:spPr>
          <a:xfrm>
            <a:off x="0" y="0"/>
            <a:ext cx="1125600" cy="11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4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4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4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4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4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4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4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4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4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63" name="Google Shape;263;p60"/>
          <p:cNvSpPr txBox="1">
            <a:spLocks noGrp="1"/>
          </p:cNvSpPr>
          <p:nvPr>
            <p:ph type="ftr" idx="11"/>
          </p:nvPr>
        </p:nvSpPr>
        <p:spPr>
          <a:xfrm>
            <a:off x="0" y="0"/>
            <a:ext cx="1125600" cy="11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4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4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4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4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4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4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4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4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4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64" name="Google Shape;264;p60"/>
          <p:cNvSpPr txBox="1">
            <a:spLocks noGrp="1"/>
          </p:cNvSpPr>
          <p:nvPr>
            <p:ph type="sldNum" idx="12"/>
          </p:nvPr>
        </p:nvSpPr>
        <p:spPr>
          <a:xfrm>
            <a:off x="8738977" y="226814"/>
            <a:ext cx="131700" cy="1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Helvetica Neue"/>
              <a:buNone/>
              <a:defRPr sz="4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Helvetica Neue"/>
              <a:buNone/>
              <a:defRPr sz="4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Helvetica Neue"/>
              <a:buNone/>
              <a:defRPr sz="4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Helvetica Neue"/>
              <a:buNone/>
              <a:defRPr sz="4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Helvetica Neue"/>
              <a:buNone/>
              <a:defRPr sz="4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Helvetica Neue"/>
              <a:buNone/>
              <a:defRPr sz="4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Helvetica Neue"/>
              <a:buNone/>
              <a:defRPr sz="4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Helvetica Neue"/>
              <a:buNone/>
              <a:defRPr sz="4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Helvetica Neue"/>
              <a:buNone/>
              <a:defRPr sz="4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layout with centered title and subtitle placeholders 5">
  <p:cSld name="TITLE_7"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61"/>
          <p:cNvSpPr txBox="1">
            <a:spLocks noGrp="1"/>
          </p:cNvSpPr>
          <p:nvPr>
            <p:ph type="ctrTitle"/>
          </p:nvPr>
        </p:nvSpPr>
        <p:spPr>
          <a:xfrm>
            <a:off x="257309" y="798909"/>
            <a:ext cx="2916300" cy="5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50" tIns="17150" rIns="17150" bIns="1715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1pPr>
            <a:lvl2pPr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>
            <a:endParaRPr/>
          </a:p>
        </p:txBody>
      </p:sp>
      <p:sp>
        <p:nvSpPr>
          <p:cNvPr id="267" name="Google Shape;267;p61"/>
          <p:cNvSpPr txBox="1">
            <a:spLocks noGrp="1"/>
          </p:cNvSpPr>
          <p:nvPr>
            <p:ph type="subTitle" idx="1"/>
          </p:nvPr>
        </p:nvSpPr>
        <p:spPr>
          <a:xfrm>
            <a:off x="514618" y="1457325"/>
            <a:ext cx="2401500" cy="6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/>
            </a:lvl1pPr>
            <a:lvl2pPr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/>
            </a:lvl2pPr>
            <a:lvl3pPr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/>
            </a:lvl3pPr>
            <a:lvl4pPr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/>
            </a:lvl4pPr>
            <a:lvl5pPr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/>
            </a:lvl5pPr>
            <a:lvl6pPr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/>
            </a:lvl6pPr>
            <a:lvl7pPr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/>
            </a:lvl7pPr>
            <a:lvl8pPr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/>
            </a:lvl8pPr>
            <a:lvl9pPr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/>
            </a:lvl9pPr>
          </a:lstStyle>
          <a:p>
            <a:endParaRPr/>
          </a:p>
        </p:txBody>
      </p:sp>
      <p:sp>
        <p:nvSpPr>
          <p:cNvPr id="268" name="Google Shape;268;p61"/>
          <p:cNvSpPr txBox="1">
            <a:spLocks noGrp="1"/>
          </p:cNvSpPr>
          <p:nvPr>
            <p:ph type="dt" idx="10"/>
          </p:nvPr>
        </p:nvSpPr>
        <p:spPr>
          <a:xfrm>
            <a:off x="0" y="0"/>
            <a:ext cx="1125600" cy="11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4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4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4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4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4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4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4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4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4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69" name="Google Shape;269;p61"/>
          <p:cNvSpPr txBox="1">
            <a:spLocks noGrp="1"/>
          </p:cNvSpPr>
          <p:nvPr>
            <p:ph type="ftr" idx="11"/>
          </p:nvPr>
        </p:nvSpPr>
        <p:spPr>
          <a:xfrm>
            <a:off x="0" y="0"/>
            <a:ext cx="1125600" cy="11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4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4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4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4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4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4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4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4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4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70" name="Google Shape;270;p61"/>
          <p:cNvSpPr txBox="1">
            <a:spLocks noGrp="1"/>
          </p:cNvSpPr>
          <p:nvPr>
            <p:ph type="sldNum" idx="12"/>
          </p:nvPr>
        </p:nvSpPr>
        <p:spPr>
          <a:xfrm>
            <a:off x="8738977" y="226814"/>
            <a:ext cx="131700" cy="1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Helvetica Neue"/>
              <a:buNone/>
              <a:defRPr sz="4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Helvetica Neue"/>
              <a:buNone/>
              <a:defRPr sz="4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Helvetica Neue"/>
              <a:buNone/>
              <a:defRPr sz="4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Helvetica Neue"/>
              <a:buNone/>
              <a:defRPr sz="4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Helvetica Neue"/>
              <a:buNone/>
              <a:defRPr sz="4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Helvetica Neue"/>
              <a:buNone/>
              <a:defRPr sz="4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Helvetica Neue"/>
              <a:buNone/>
              <a:defRPr sz="4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Helvetica Neue"/>
              <a:buNone/>
              <a:defRPr sz="4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Helvetica Neue"/>
              <a:buNone/>
              <a:defRPr sz="4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layout with centered title and subtitle placeholders 6">
  <p:cSld name="TITLE_8"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62"/>
          <p:cNvSpPr txBox="1">
            <a:spLocks noGrp="1"/>
          </p:cNvSpPr>
          <p:nvPr>
            <p:ph type="ctrTitle"/>
          </p:nvPr>
        </p:nvSpPr>
        <p:spPr>
          <a:xfrm>
            <a:off x="257309" y="798909"/>
            <a:ext cx="2916300" cy="5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50" tIns="17150" rIns="17150" bIns="1715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1pPr>
            <a:lvl2pPr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>
            <a:endParaRPr/>
          </a:p>
        </p:txBody>
      </p:sp>
      <p:sp>
        <p:nvSpPr>
          <p:cNvPr id="273" name="Google Shape;273;p62"/>
          <p:cNvSpPr txBox="1">
            <a:spLocks noGrp="1"/>
          </p:cNvSpPr>
          <p:nvPr>
            <p:ph type="subTitle" idx="1"/>
          </p:nvPr>
        </p:nvSpPr>
        <p:spPr>
          <a:xfrm>
            <a:off x="514618" y="1457325"/>
            <a:ext cx="2401500" cy="6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/>
            </a:lvl1pPr>
            <a:lvl2pPr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/>
            </a:lvl2pPr>
            <a:lvl3pPr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/>
            </a:lvl3pPr>
            <a:lvl4pPr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/>
            </a:lvl4pPr>
            <a:lvl5pPr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/>
            </a:lvl5pPr>
            <a:lvl6pPr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/>
            </a:lvl6pPr>
            <a:lvl7pPr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/>
            </a:lvl7pPr>
            <a:lvl8pPr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/>
            </a:lvl8pPr>
            <a:lvl9pPr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/>
            </a:lvl9pPr>
          </a:lstStyle>
          <a:p>
            <a:endParaRPr/>
          </a:p>
        </p:txBody>
      </p:sp>
      <p:sp>
        <p:nvSpPr>
          <p:cNvPr id="274" name="Google Shape;274;p62"/>
          <p:cNvSpPr txBox="1">
            <a:spLocks noGrp="1"/>
          </p:cNvSpPr>
          <p:nvPr>
            <p:ph type="dt" idx="10"/>
          </p:nvPr>
        </p:nvSpPr>
        <p:spPr>
          <a:xfrm>
            <a:off x="0" y="0"/>
            <a:ext cx="1125600" cy="11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4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4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4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4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4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4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4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4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4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75" name="Google Shape;275;p62"/>
          <p:cNvSpPr txBox="1">
            <a:spLocks noGrp="1"/>
          </p:cNvSpPr>
          <p:nvPr>
            <p:ph type="ftr" idx="11"/>
          </p:nvPr>
        </p:nvSpPr>
        <p:spPr>
          <a:xfrm>
            <a:off x="0" y="0"/>
            <a:ext cx="1125600" cy="11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4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4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4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4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4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4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4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4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4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76" name="Google Shape;276;p62"/>
          <p:cNvSpPr txBox="1">
            <a:spLocks noGrp="1"/>
          </p:cNvSpPr>
          <p:nvPr>
            <p:ph type="sldNum" idx="12"/>
          </p:nvPr>
        </p:nvSpPr>
        <p:spPr>
          <a:xfrm>
            <a:off x="8738977" y="226814"/>
            <a:ext cx="131700" cy="1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Helvetica Neue"/>
              <a:buNone/>
              <a:defRPr sz="4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Helvetica Neue"/>
              <a:buNone/>
              <a:defRPr sz="4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Helvetica Neue"/>
              <a:buNone/>
              <a:defRPr sz="4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Helvetica Neue"/>
              <a:buNone/>
              <a:defRPr sz="4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Helvetica Neue"/>
              <a:buNone/>
              <a:defRPr sz="4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Helvetica Neue"/>
              <a:buNone/>
              <a:defRPr sz="4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Helvetica Neue"/>
              <a:buNone/>
              <a:defRPr sz="4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Helvetica Neue"/>
              <a:buNone/>
              <a:defRPr sz="4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Helvetica Neue"/>
              <a:buNone/>
              <a:defRPr sz="4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layout with centered title and subtitle placeholders 7">
  <p:cSld name="TITLE_9"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63"/>
          <p:cNvSpPr txBox="1">
            <a:spLocks noGrp="1"/>
          </p:cNvSpPr>
          <p:nvPr>
            <p:ph type="ctrTitle"/>
          </p:nvPr>
        </p:nvSpPr>
        <p:spPr>
          <a:xfrm>
            <a:off x="257309" y="798909"/>
            <a:ext cx="2916300" cy="5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50" tIns="17150" rIns="17150" bIns="1715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1pPr>
            <a:lvl2pPr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>
            <a:endParaRPr/>
          </a:p>
        </p:txBody>
      </p:sp>
      <p:sp>
        <p:nvSpPr>
          <p:cNvPr id="279" name="Google Shape;279;p63"/>
          <p:cNvSpPr txBox="1">
            <a:spLocks noGrp="1"/>
          </p:cNvSpPr>
          <p:nvPr>
            <p:ph type="subTitle" idx="1"/>
          </p:nvPr>
        </p:nvSpPr>
        <p:spPr>
          <a:xfrm>
            <a:off x="514618" y="1457325"/>
            <a:ext cx="2401500" cy="6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/>
            </a:lvl1pPr>
            <a:lvl2pPr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/>
            </a:lvl2pPr>
            <a:lvl3pPr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/>
            </a:lvl3pPr>
            <a:lvl4pPr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/>
            </a:lvl4pPr>
            <a:lvl5pPr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/>
            </a:lvl5pPr>
            <a:lvl6pPr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/>
            </a:lvl6pPr>
            <a:lvl7pPr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/>
            </a:lvl7pPr>
            <a:lvl8pPr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/>
            </a:lvl8pPr>
            <a:lvl9pPr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/>
            </a:lvl9pPr>
          </a:lstStyle>
          <a:p>
            <a:endParaRPr/>
          </a:p>
        </p:txBody>
      </p:sp>
      <p:sp>
        <p:nvSpPr>
          <p:cNvPr id="280" name="Google Shape;280;p63"/>
          <p:cNvSpPr txBox="1">
            <a:spLocks noGrp="1"/>
          </p:cNvSpPr>
          <p:nvPr>
            <p:ph type="dt" idx="10"/>
          </p:nvPr>
        </p:nvSpPr>
        <p:spPr>
          <a:xfrm>
            <a:off x="0" y="0"/>
            <a:ext cx="1125600" cy="11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4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4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4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4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4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4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4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4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4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81" name="Google Shape;281;p63"/>
          <p:cNvSpPr txBox="1">
            <a:spLocks noGrp="1"/>
          </p:cNvSpPr>
          <p:nvPr>
            <p:ph type="ftr" idx="11"/>
          </p:nvPr>
        </p:nvSpPr>
        <p:spPr>
          <a:xfrm>
            <a:off x="0" y="0"/>
            <a:ext cx="1125600" cy="11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4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4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4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4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4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4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4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4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4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82" name="Google Shape;282;p63"/>
          <p:cNvSpPr txBox="1">
            <a:spLocks noGrp="1"/>
          </p:cNvSpPr>
          <p:nvPr>
            <p:ph type="sldNum" idx="12"/>
          </p:nvPr>
        </p:nvSpPr>
        <p:spPr>
          <a:xfrm>
            <a:off x="8738977" y="226814"/>
            <a:ext cx="131700" cy="1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Helvetica Neue"/>
              <a:buNone/>
              <a:defRPr sz="4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Helvetica Neue"/>
              <a:buNone/>
              <a:defRPr sz="4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Helvetica Neue"/>
              <a:buNone/>
              <a:defRPr sz="4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Helvetica Neue"/>
              <a:buNone/>
              <a:defRPr sz="4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Helvetica Neue"/>
              <a:buNone/>
              <a:defRPr sz="4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Helvetica Neue"/>
              <a:buNone/>
              <a:defRPr sz="4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Helvetica Neue"/>
              <a:buNone/>
              <a:defRPr sz="4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Helvetica Neue"/>
              <a:buNone/>
              <a:defRPr sz="4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Helvetica Neue"/>
              <a:buNone/>
              <a:defRPr sz="4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layout with centered title and subtitle placeholders 8">
  <p:cSld name="TITLE_10"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64"/>
          <p:cNvSpPr txBox="1">
            <a:spLocks noGrp="1"/>
          </p:cNvSpPr>
          <p:nvPr>
            <p:ph type="ctrTitle"/>
          </p:nvPr>
        </p:nvSpPr>
        <p:spPr>
          <a:xfrm>
            <a:off x="257309" y="798909"/>
            <a:ext cx="2916300" cy="5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50" tIns="17150" rIns="17150" bIns="1715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1pPr>
            <a:lvl2pPr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>
            <a:endParaRPr/>
          </a:p>
        </p:txBody>
      </p:sp>
      <p:sp>
        <p:nvSpPr>
          <p:cNvPr id="285" name="Google Shape;285;p64"/>
          <p:cNvSpPr txBox="1">
            <a:spLocks noGrp="1"/>
          </p:cNvSpPr>
          <p:nvPr>
            <p:ph type="subTitle" idx="1"/>
          </p:nvPr>
        </p:nvSpPr>
        <p:spPr>
          <a:xfrm>
            <a:off x="514618" y="1457325"/>
            <a:ext cx="2401500" cy="6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/>
            </a:lvl1pPr>
            <a:lvl2pPr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/>
            </a:lvl2pPr>
            <a:lvl3pPr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/>
            </a:lvl3pPr>
            <a:lvl4pPr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/>
            </a:lvl4pPr>
            <a:lvl5pPr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/>
            </a:lvl5pPr>
            <a:lvl6pPr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/>
            </a:lvl6pPr>
            <a:lvl7pPr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/>
            </a:lvl7pPr>
            <a:lvl8pPr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/>
            </a:lvl8pPr>
            <a:lvl9pPr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/>
            </a:lvl9pPr>
          </a:lstStyle>
          <a:p>
            <a:endParaRPr/>
          </a:p>
        </p:txBody>
      </p:sp>
      <p:sp>
        <p:nvSpPr>
          <p:cNvPr id="286" name="Google Shape;286;p64"/>
          <p:cNvSpPr txBox="1">
            <a:spLocks noGrp="1"/>
          </p:cNvSpPr>
          <p:nvPr>
            <p:ph type="dt" idx="10"/>
          </p:nvPr>
        </p:nvSpPr>
        <p:spPr>
          <a:xfrm>
            <a:off x="0" y="0"/>
            <a:ext cx="1125600" cy="11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4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4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4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4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4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4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4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4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4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87" name="Google Shape;287;p64"/>
          <p:cNvSpPr txBox="1">
            <a:spLocks noGrp="1"/>
          </p:cNvSpPr>
          <p:nvPr>
            <p:ph type="ftr" idx="11"/>
          </p:nvPr>
        </p:nvSpPr>
        <p:spPr>
          <a:xfrm>
            <a:off x="0" y="0"/>
            <a:ext cx="1125600" cy="11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4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4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4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4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4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4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4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4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4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88" name="Google Shape;288;p64"/>
          <p:cNvSpPr txBox="1">
            <a:spLocks noGrp="1"/>
          </p:cNvSpPr>
          <p:nvPr>
            <p:ph type="sldNum" idx="12"/>
          </p:nvPr>
        </p:nvSpPr>
        <p:spPr>
          <a:xfrm>
            <a:off x="8738977" y="226814"/>
            <a:ext cx="131700" cy="1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Helvetica Neue"/>
              <a:buNone/>
              <a:defRPr sz="4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Helvetica Neue"/>
              <a:buNone/>
              <a:defRPr sz="4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Helvetica Neue"/>
              <a:buNone/>
              <a:defRPr sz="4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Helvetica Neue"/>
              <a:buNone/>
              <a:defRPr sz="4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Helvetica Neue"/>
              <a:buNone/>
              <a:defRPr sz="4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Helvetica Neue"/>
              <a:buNone/>
              <a:defRPr sz="4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Helvetica Neue"/>
              <a:buNone/>
              <a:defRPr sz="4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Helvetica Neue"/>
              <a:buNone/>
              <a:defRPr sz="4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Helvetica Neue"/>
              <a:buNone/>
              <a:defRPr sz="4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8.xml"/><Relationship Id="rId18" Type="http://schemas.openxmlformats.org/officeDocument/2006/relationships/slideLayout" Target="../slideLayouts/slideLayout43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42.xml"/><Relationship Id="rId2" Type="http://schemas.openxmlformats.org/officeDocument/2006/relationships/slideLayout" Target="../slideLayouts/slideLayout27.xml"/><Relationship Id="rId16" Type="http://schemas.openxmlformats.org/officeDocument/2006/relationships/slideLayout" Target="../slideLayouts/slideLayout41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5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35.xml"/><Relationship Id="rId19" Type="http://schemas.openxmlformats.org/officeDocument/2006/relationships/theme" Target="../theme/theme4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550" tIns="91550" rIns="91550" bIns="915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550" tIns="91550" rIns="91550" bIns="91550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550" tIns="91550" rIns="91550" bIns="91550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43"/>
          <p:cNvSpPr txBox="1">
            <a:spLocks noGrp="1"/>
          </p:cNvSpPr>
          <p:nvPr>
            <p:ph type="title"/>
          </p:nvPr>
        </p:nvSpPr>
        <p:spPr>
          <a:xfrm>
            <a:off x="456842" y="68461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50" tIns="17150" rIns="17150" bIns="1715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 sz="2300" b="0" i="0" u="none" strike="noStrike" cap="none">
                <a:solidFill>
                  <a:srgbClr val="7F7F7F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 sz="2300" b="0" i="0" u="none" strike="noStrike" cap="none">
                <a:solidFill>
                  <a:srgbClr val="7F7F7F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 sz="2300" b="0" i="0" u="none" strike="noStrike" cap="none">
                <a:solidFill>
                  <a:srgbClr val="7F7F7F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 sz="2300" b="0" i="0" u="none" strike="noStrike" cap="none">
                <a:solidFill>
                  <a:srgbClr val="7F7F7F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 sz="2300" b="0" i="0" u="none" strike="noStrike" cap="none">
                <a:solidFill>
                  <a:srgbClr val="7F7F7F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 sz="2300" b="0" i="0" u="none" strike="noStrike" cap="none">
                <a:solidFill>
                  <a:srgbClr val="7F7F7F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 sz="2300" b="0" i="0" u="none" strike="noStrike" cap="none">
                <a:solidFill>
                  <a:srgbClr val="7F7F7F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 sz="2300" b="0" i="0" u="none" strike="noStrike" cap="none">
                <a:solidFill>
                  <a:srgbClr val="7F7F7F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 sz="2300" b="0" i="0" u="none" strike="noStrike" cap="none">
                <a:solidFill>
                  <a:srgbClr val="7F7F7F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9pPr>
          </a:lstStyle>
          <a:p>
            <a:endParaRPr/>
          </a:p>
        </p:txBody>
      </p:sp>
      <p:sp>
        <p:nvSpPr>
          <p:cNvPr id="171" name="Google Shape;171;p43"/>
          <p:cNvSpPr txBox="1">
            <a:spLocks noGrp="1"/>
          </p:cNvSpPr>
          <p:nvPr>
            <p:ph type="body" idx="1"/>
          </p:nvPr>
        </p:nvSpPr>
        <p:spPr>
          <a:xfrm>
            <a:off x="456842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 sz="1800" b="0" i="0" u="none" strike="noStrike" cap="none">
                <a:solidFill>
                  <a:srgbClr val="7F7F7F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 sz="1800" b="0" i="0" u="none" strike="noStrike" cap="none">
                <a:solidFill>
                  <a:srgbClr val="7F7F7F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 sz="1800" b="0" i="0" u="none" strike="noStrike" cap="none">
                <a:solidFill>
                  <a:srgbClr val="7F7F7F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 sz="1800" b="0" i="0" u="none" strike="noStrike" cap="none">
                <a:solidFill>
                  <a:srgbClr val="7F7F7F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 sz="1800" b="0" i="0" u="none" strike="noStrike" cap="none">
                <a:solidFill>
                  <a:srgbClr val="7F7F7F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 sz="1800" b="0" i="0" u="none" strike="noStrike" cap="none">
                <a:solidFill>
                  <a:srgbClr val="7F7F7F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 sz="1800" b="0" i="0" u="none" strike="noStrike" cap="none">
                <a:solidFill>
                  <a:srgbClr val="7F7F7F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 sz="1800" b="0" i="0" u="none" strike="noStrike" cap="none">
                <a:solidFill>
                  <a:srgbClr val="7F7F7F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 sz="1800" b="0" i="0" u="none" strike="noStrike" cap="none">
                <a:solidFill>
                  <a:srgbClr val="7F7F7F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9pPr>
          </a:lstStyle>
          <a:p>
            <a:endParaRPr/>
          </a:p>
        </p:txBody>
      </p:sp>
      <p:sp>
        <p:nvSpPr>
          <p:cNvPr id="172" name="Google Shape;172;p43"/>
          <p:cNvSpPr txBox="1">
            <a:spLocks noGrp="1"/>
          </p:cNvSpPr>
          <p:nvPr>
            <p:ph type="sldNum" idx="12"/>
          </p:nvPr>
        </p:nvSpPr>
        <p:spPr>
          <a:xfrm>
            <a:off x="8738977" y="226814"/>
            <a:ext cx="131700" cy="1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Helvetica Neue"/>
              <a:buNone/>
              <a:defRPr sz="4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Helvetica Neue"/>
              <a:buNone/>
              <a:defRPr sz="4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Helvetica Neue"/>
              <a:buNone/>
              <a:defRPr sz="4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Helvetica Neue"/>
              <a:buNone/>
              <a:defRPr sz="4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Helvetica Neue"/>
              <a:buNone/>
              <a:defRPr sz="4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Helvetica Neue"/>
              <a:buNone/>
              <a:defRPr sz="4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Helvetica Neue"/>
              <a:buNone/>
              <a:defRPr sz="4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Helvetica Neue"/>
              <a:buNone/>
              <a:defRPr sz="4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Helvetica Neue"/>
              <a:buNone/>
              <a:defRPr sz="4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 sz="500" b="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7" r:id="rId1"/>
    <p:sldLayoutId id="2147483688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46"/>
          <p:cNvSpPr txBox="1">
            <a:spLocks noGrp="1"/>
          </p:cNvSpPr>
          <p:nvPr>
            <p:ph type="title"/>
          </p:nvPr>
        </p:nvSpPr>
        <p:spPr>
          <a:xfrm>
            <a:off x="317500" y="991653"/>
            <a:ext cx="3581400" cy="2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3700" tIns="63700" rIns="63700" bIns="63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700" b="0" i="0" u="none" strike="noStrike" cap="none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>
            <a:endParaRPr/>
          </a:p>
        </p:txBody>
      </p:sp>
      <p:sp>
        <p:nvSpPr>
          <p:cNvPr id="187" name="Google Shape;187;p46"/>
          <p:cNvSpPr txBox="1">
            <a:spLocks noGrp="1"/>
          </p:cNvSpPr>
          <p:nvPr>
            <p:ph type="body" idx="1"/>
          </p:nvPr>
        </p:nvSpPr>
        <p:spPr>
          <a:xfrm>
            <a:off x="317500" y="1243785"/>
            <a:ext cx="3840900" cy="12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3700" tIns="63700" rIns="63700" bIns="63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700" b="0" i="0" u="none" strike="noStrike" cap="none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8" name="Google Shape;188;p46"/>
          <p:cNvSpPr txBox="1">
            <a:spLocks noGrp="1"/>
          </p:cNvSpPr>
          <p:nvPr>
            <p:ph type="ftr" idx="11"/>
          </p:nvPr>
        </p:nvSpPr>
        <p:spPr>
          <a:xfrm>
            <a:off x="2623185" y="3767362"/>
            <a:ext cx="2468700" cy="2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3700" tIns="63700" rIns="63700" bIns="63700" anchor="t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17500" marR="0" lvl="1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35000" marR="0" lvl="2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952500" marR="0" lvl="3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270000" marR="0" lvl="4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587500" marR="0" lvl="5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1917700" marR="0" lvl="6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235200" marR="0" lvl="7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552700" marR="0" lvl="8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9" name="Google Shape;189;p46"/>
          <p:cNvSpPr txBox="1">
            <a:spLocks noGrp="1"/>
          </p:cNvSpPr>
          <p:nvPr>
            <p:ph type="dt" idx="10"/>
          </p:nvPr>
        </p:nvSpPr>
        <p:spPr>
          <a:xfrm>
            <a:off x="385762" y="3767362"/>
            <a:ext cx="1774500" cy="2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3700" tIns="63700" rIns="63700" bIns="63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17500" marR="0" lvl="1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35000" marR="0" lvl="2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952500" marR="0" lvl="3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270000" marR="0" lvl="4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587500" marR="0" lvl="5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1917700" marR="0" lvl="6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235200" marR="0" lvl="7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552700" marR="0" lvl="8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0" name="Google Shape;190;p46"/>
          <p:cNvSpPr txBox="1">
            <a:spLocks noGrp="1"/>
          </p:cNvSpPr>
          <p:nvPr>
            <p:ph type="sldNum" idx="12"/>
          </p:nvPr>
        </p:nvSpPr>
        <p:spPr>
          <a:xfrm>
            <a:off x="5554980" y="3767362"/>
            <a:ext cx="1774500" cy="2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3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3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3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3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3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3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3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3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3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  <p:sldLayoutId id="2147483701" r:id="rId13"/>
    <p:sldLayoutId id="2147483702" r:id="rId14"/>
    <p:sldLayoutId id="2147483703" r:id="rId15"/>
    <p:sldLayoutId id="2147483704" r:id="rId16"/>
    <p:sldLayoutId id="2147483705" r:id="rId17"/>
    <p:sldLayoutId id="2147483706" r:id="rId1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5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Principal_component_analysis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Principal_component_analysis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5.png"/><Relationship Id="rId5" Type="http://schemas.openxmlformats.org/officeDocument/2006/relationships/image" Target="../media/image16.png"/><Relationship Id="rId4" Type="http://schemas.openxmlformats.org/officeDocument/2006/relationships/hyperlink" Target="https://www.youtube.com/watch?v=FgakZw6K1QQ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FgakZw6K1QQ" TargetMode="External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6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FgakZw6K1QQ" TargetMode="External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FgakZw6K1QQ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5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hackernoon.com/dimensionality-reduction-using-pca-a-comprehensive-hands-on-primer-ph8436lj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5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carbon.now.sh/?bg=rgba(254%252C179%252C130%252C1)&amp;t=duotone-dark&amp;wt=none&amp;l=python&amp;ds=false&amp;dsyoff=20px&amp;dsblur=68px&amp;wc=true&amp;wa=true&amp;pv=9px&amp;ph=100px&amp;ln=false&amp;fl=1&amp;fm=Fira%2520Code&amp;fs=14px&amp;lh=152%2525&amp;si=false&amp;es=4x&amp;wm=false&amp;code=from%252520sklearn.decomposition%252520import%252520PCA%25250A%25250Apca%252520%25253D%252520PCA(%2525E2%252580%2525A6)%252520%25250AArguments%252520in%252520PCA%25253A%252520%25250A-%252520n_components%252520%25253D%252520number%252520of%252520components%252520%25250A-%252520svd_solver%252520%25253D%252520%252523%252520'randomized'%2525E2%252580%2525A6%252520(eigenvalues%252520and%252520eigenvectors)%25250A-%252520whiten%252520%25253D%252520True%252520%252523True%252520or%252520False%252520%2525E2%252586%252592%252520For%252520pixels%252520(0-255)%252520and%252520image%252520processing%25250Apca.fit(data)%252520%25250AAttributes%25253A%252520%25250A-%252520pca.explained_variance_ratio_%252520%252523%252520np.cumsum(pca.explained_variance_ratio_)%252520%25250A-%252520pca.components_%252520%252523%252520coefficients%252520of%252520the%252520linear%252520transformation%252520of%252520the%252520original%252520data%252520%25250A-%252520pca.n_components_%252520%252523%252520number%252520of%252520components%25250A%25250A%25250Adata_pca%252520%25253D%252520pca.transform(data)%252520%252523%252520data%252520coordinates%252520using%252520the%252520principal%252520components%25250A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5.png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5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5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5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Google Shape;293;p65"/>
          <p:cNvPicPr preferRelativeResize="0"/>
          <p:nvPr/>
        </p:nvPicPr>
        <p:blipFill rotWithShape="1">
          <a:blip r:embed="rId3">
            <a:alphaModFix/>
          </a:blip>
          <a:srcRect b="15718"/>
          <a:stretch/>
        </p:blipFill>
        <p:spPr>
          <a:xfrm>
            <a:off x="0" y="0"/>
            <a:ext cx="9144004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65"/>
          <p:cNvSpPr/>
          <p:nvPr/>
        </p:nvSpPr>
        <p:spPr>
          <a:xfrm>
            <a:off x="5105400" y="152400"/>
            <a:ext cx="3932700" cy="3002700"/>
          </a:xfrm>
          <a:prstGeom prst="rect">
            <a:avLst/>
          </a:prstGeom>
          <a:solidFill>
            <a:srgbClr val="FEB382"/>
          </a:solidFill>
          <a:ln>
            <a:noFill/>
          </a:ln>
        </p:spPr>
        <p:txBody>
          <a:bodyPr spcFirstLastPara="1" wrap="square" lIns="91550" tIns="91550" rIns="91550" bIns="915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295;p65"/>
          <p:cNvSpPr/>
          <p:nvPr/>
        </p:nvSpPr>
        <p:spPr>
          <a:xfrm>
            <a:off x="4378200" y="577800"/>
            <a:ext cx="4503300" cy="1828800"/>
          </a:xfrm>
          <a:prstGeom prst="rect">
            <a:avLst/>
          </a:prstGeom>
          <a:solidFill>
            <a:srgbClr val="FFEADC"/>
          </a:solidFill>
          <a:ln>
            <a:noFill/>
          </a:ln>
        </p:spPr>
        <p:txBody>
          <a:bodyPr spcFirstLastPara="1" wrap="square" lIns="91550" tIns="91550" rIns="91550" bIns="915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65"/>
          <p:cNvSpPr txBox="1"/>
          <p:nvPr/>
        </p:nvSpPr>
        <p:spPr>
          <a:xfrm>
            <a:off x="706200" y="3593400"/>
            <a:ext cx="7731600" cy="11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550" tIns="91550" rIns="91550" bIns="915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600">
                <a:solidFill>
                  <a:srgbClr val="FFFFFF"/>
                </a:solidFill>
                <a:latin typeface="Muli Regular"/>
                <a:ea typeface="Muli Regular"/>
                <a:cs typeface="Muli Regular"/>
                <a:sym typeface="Muli Regular"/>
              </a:rPr>
              <a:t>Saturdays.AI Madrid </a:t>
            </a:r>
            <a:endParaRPr sz="2600">
              <a:solidFill>
                <a:srgbClr val="FFFFFF"/>
              </a:solidFill>
              <a:latin typeface="Muli Regular"/>
              <a:ea typeface="Muli Regular"/>
              <a:cs typeface="Muli Regular"/>
              <a:sym typeface="Muli Regula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600">
                <a:solidFill>
                  <a:srgbClr val="FFFFFF"/>
                </a:solidFill>
                <a:highlight>
                  <a:srgbClr val="9BBB59"/>
                </a:highlight>
                <a:latin typeface="Muli Regular"/>
                <a:ea typeface="Muli Regular"/>
                <a:cs typeface="Muli Regular"/>
                <a:sym typeface="Muli Regular"/>
              </a:rPr>
              <a:t>Machine Learning</a:t>
            </a:r>
            <a:endParaRPr sz="2600">
              <a:solidFill>
                <a:srgbClr val="FFFFFF"/>
              </a:solidFill>
              <a:highlight>
                <a:srgbClr val="9BBB59"/>
              </a:highlight>
              <a:latin typeface="Muli Regular"/>
              <a:ea typeface="Muli Regular"/>
              <a:cs typeface="Muli Regular"/>
              <a:sym typeface="Muli Regula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500">
              <a:solidFill>
                <a:srgbClr val="FFFFFF"/>
              </a:solidFill>
              <a:latin typeface="Muli Regular"/>
              <a:ea typeface="Muli Regular"/>
              <a:cs typeface="Muli Regular"/>
              <a:sym typeface="Muli Regular"/>
            </a:endParaRPr>
          </a:p>
        </p:txBody>
      </p:sp>
      <p:cxnSp>
        <p:nvCxnSpPr>
          <p:cNvPr id="297" name="Google Shape;297;p65"/>
          <p:cNvCxnSpPr/>
          <p:nvPr/>
        </p:nvCxnSpPr>
        <p:spPr>
          <a:xfrm rot="10800000" flipH="1">
            <a:off x="4766693" y="2027950"/>
            <a:ext cx="4096800" cy="6900"/>
          </a:xfrm>
          <a:prstGeom prst="straightConnector1">
            <a:avLst/>
          </a:prstGeom>
          <a:noFill/>
          <a:ln w="11430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8" name="Google Shape;298;p65"/>
          <p:cNvSpPr txBox="1"/>
          <p:nvPr/>
        </p:nvSpPr>
        <p:spPr>
          <a:xfrm>
            <a:off x="4757700" y="1255100"/>
            <a:ext cx="4114800" cy="8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550" tIns="91550" rIns="91550" bIns="915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600">
                <a:solidFill>
                  <a:srgbClr val="00426E"/>
                </a:solidFill>
                <a:latin typeface="Muli Regular"/>
                <a:ea typeface="Muli Regular"/>
                <a:cs typeface="Muli Regular"/>
                <a:sym typeface="Muli Regular"/>
              </a:rPr>
              <a:t>#4 Unsupervised Learning</a:t>
            </a:r>
            <a:endParaRPr sz="2600">
              <a:solidFill>
                <a:srgbClr val="F79646"/>
              </a:solidFill>
              <a:latin typeface="Muli Regular"/>
              <a:ea typeface="Muli Regular"/>
              <a:cs typeface="Muli Regular"/>
              <a:sym typeface="Muli Regular"/>
            </a:endParaRPr>
          </a:p>
        </p:txBody>
      </p:sp>
      <p:sp>
        <p:nvSpPr>
          <p:cNvPr id="299" name="Google Shape;299;p65"/>
          <p:cNvSpPr txBox="1"/>
          <p:nvPr/>
        </p:nvSpPr>
        <p:spPr>
          <a:xfrm>
            <a:off x="5278499" y="2446775"/>
            <a:ext cx="3865500" cy="6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3700" tIns="63700" rIns="63700" bIns="63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00426E"/>
                </a:solidFill>
                <a:latin typeface="Muli Regular"/>
                <a:ea typeface="Muli Regular"/>
                <a:cs typeface="Muli Regular"/>
                <a:sym typeface="Muli Regular"/>
              </a:rPr>
              <a:t>by Saturdays.AI </a:t>
            </a:r>
            <a:endParaRPr sz="2000"/>
          </a:p>
        </p:txBody>
      </p:sp>
      <p:pic>
        <p:nvPicPr>
          <p:cNvPr id="300" name="Google Shape;300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4149" y="152400"/>
            <a:ext cx="905277" cy="10363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3" name="Google Shape;383;p74"/>
          <p:cNvCxnSpPr/>
          <p:nvPr/>
        </p:nvCxnSpPr>
        <p:spPr>
          <a:xfrm>
            <a:off x="541097" y="640139"/>
            <a:ext cx="6961800" cy="300"/>
          </a:xfrm>
          <a:prstGeom prst="straightConnector1">
            <a:avLst/>
          </a:prstGeom>
          <a:noFill/>
          <a:ln w="152400" cap="flat" cmpd="sng">
            <a:solidFill>
              <a:srgbClr val="FEB38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4" name="Google Shape;384;p74"/>
          <p:cNvSpPr txBox="1"/>
          <p:nvPr/>
        </p:nvSpPr>
        <p:spPr>
          <a:xfrm>
            <a:off x="541100" y="310575"/>
            <a:ext cx="3947100" cy="4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50" tIns="17150" rIns="17150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Helvetica Neue"/>
              <a:buNone/>
            </a:pPr>
            <a:r>
              <a:rPr lang="es" sz="2400">
                <a:solidFill>
                  <a:srgbClr val="00426E"/>
                </a:solidFill>
                <a:latin typeface="Lato Black"/>
                <a:ea typeface="Lato Black"/>
                <a:cs typeface="Lato Black"/>
                <a:sym typeface="Lato Black"/>
              </a:rPr>
              <a:t>Where we are?</a:t>
            </a:r>
            <a:endParaRPr sz="2400">
              <a:solidFill>
                <a:srgbClr val="00426E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87" name="Google Shape;387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1638" y="904225"/>
            <a:ext cx="6300731" cy="409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F3A4583A-7D7B-4774-88AE-8E6077EC52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4376" y="95365"/>
            <a:ext cx="491282" cy="875119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75"/>
          <p:cNvSpPr txBox="1"/>
          <p:nvPr/>
        </p:nvSpPr>
        <p:spPr>
          <a:xfrm>
            <a:off x="939499" y="1150903"/>
            <a:ext cx="7664100" cy="152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50" tIns="17150" rIns="17150" bIns="17150" anchor="t" anchorCtr="0">
            <a:noAutofit/>
          </a:bodyPr>
          <a:lstStyle/>
          <a:p>
            <a:pPr marL="0" lvl="0" indent="0" algn="just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00426E"/>
                </a:solidFill>
                <a:latin typeface="Lato"/>
                <a:ea typeface="Lato"/>
                <a:cs typeface="Lato"/>
                <a:sym typeface="Lato"/>
              </a:rPr>
              <a:t>When data has a high dimension (many features), it is extremely complex to process due to inconsistencies in the features, which increase the computational time processing and requires more evoluted EDA (Exploratory Data Analysis).</a:t>
            </a:r>
            <a:endParaRPr sz="1800">
              <a:solidFill>
                <a:srgbClr val="00426E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just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426E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393" name="Google Shape;393;p75"/>
          <p:cNvGrpSpPr/>
          <p:nvPr/>
        </p:nvGrpSpPr>
        <p:grpSpPr>
          <a:xfrm>
            <a:off x="541104" y="280538"/>
            <a:ext cx="7400257" cy="434588"/>
            <a:chOff x="1442175" y="748100"/>
            <a:chExt cx="19723500" cy="1158900"/>
          </a:xfrm>
        </p:grpSpPr>
        <p:cxnSp>
          <p:nvCxnSpPr>
            <p:cNvPr id="394" name="Google Shape;394;p75"/>
            <p:cNvCxnSpPr/>
            <p:nvPr/>
          </p:nvCxnSpPr>
          <p:spPr>
            <a:xfrm>
              <a:off x="1442175" y="1707038"/>
              <a:ext cx="19723500" cy="0"/>
            </a:xfrm>
            <a:prstGeom prst="straightConnector1">
              <a:avLst/>
            </a:prstGeom>
            <a:noFill/>
            <a:ln w="152400" cap="flat" cmpd="sng">
              <a:solidFill>
                <a:srgbClr val="FEB38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95" name="Google Shape;395;p75"/>
            <p:cNvSpPr txBox="1"/>
            <p:nvPr/>
          </p:nvSpPr>
          <p:spPr>
            <a:xfrm>
              <a:off x="1479550" y="748100"/>
              <a:ext cx="19589100" cy="1158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7150" tIns="17150" rIns="17150" bIns="1715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600"/>
                <a:buFont typeface="Helvetica Neue"/>
                <a:buNone/>
              </a:pPr>
              <a:r>
                <a:rPr lang="es" sz="2600">
                  <a:solidFill>
                    <a:srgbClr val="00426E"/>
                  </a:solidFill>
                  <a:latin typeface="Lato Black"/>
                  <a:ea typeface="Lato Black"/>
                  <a:cs typeface="Lato Black"/>
                  <a:sym typeface="Lato Black"/>
                </a:rPr>
                <a:t>Why dimensionality reduction?</a:t>
              </a:r>
              <a:endParaRPr sz="2600">
                <a:solidFill>
                  <a:srgbClr val="00426E"/>
                </a:solidFill>
                <a:latin typeface="Lato Black"/>
                <a:ea typeface="Lato Black"/>
                <a:cs typeface="Lato Black"/>
                <a:sym typeface="Lato Black"/>
              </a:endParaRPr>
            </a:p>
          </p:txBody>
        </p:sp>
      </p:grpSp>
      <p:sp>
        <p:nvSpPr>
          <p:cNvPr id="397" name="Google Shape;397;p75"/>
          <p:cNvSpPr txBox="1"/>
          <p:nvPr/>
        </p:nvSpPr>
        <p:spPr>
          <a:xfrm>
            <a:off x="2006611" y="4475025"/>
            <a:ext cx="1130700" cy="3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50" tIns="17150" rIns="17150" bIns="17150" anchor="t" anchorCtr="0">
            <a:noAutofit/>
          </a:bodyPr>
          <a:lstStyle/>
          <a:p>
            <a:pPr marL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solidFill>
                  <a:srgbClr val="00426E"/>
                </a:solidFill>
                <a:latin typeface="Lato"/>
                <a:ea typeface="Lato"/>
                <a:cs typeface="Lato"/>
                <a:sym typeface="Lato"/>
              </a:rPr>
              <a:t>1D</a:t>
            </a:r>
            <a:endParaRPr sz="1400">
              <a:solidFill>
                <a:srgbClr val="00426E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00426E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8" name="Google Shape;398;p75"/>
          <p:cNvSpPr txBox="1"/>
          <p:nvPr/>
        </p:nvSpPr>
        <p:spPr>
          <a:xfrm>
            <a:off x="3362848" y="4475025"/>
            <a:ext cx="1130700" cy="3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50" tIns="17150" rIns="17150" bIns="17150" anchor="t" anchorCtr="0">
            <a:noAutofit/>
          </a:bodyPr>
          <a:lstStyle/>
          <a:p>
            <a:pPr marL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solidFill>
                  <a:srgbClr val="00426E"/>
                </a:solidFill>
                <a:latin typeface="Lato"/>
                <a:ea typeface="Lato"/>
                <a:cs typeface="Lato"/>
                <a:sym typeface="Lato"/>
              </a:rPr>
              <a:t>2D</a:t>
            </a:r>
            <a:endParaRPr sz="1400">
              <a:solidFill>
                <a:srgbClr val="00426E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00426E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9" name="Google Shape;399;p75"/>
          <p:cNvSpPr txBox="1"/>
          <p:nvPr/>
        </p:nvSpPr>
        <p:spPr>
          <a:xfrm>
            <a:off x="4847757" y="4475025"/>
            <a:ext cx="1130700" cy="3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50" tIns="17150" rIns="17150" bIns="17150" anchor="t" anchorCtr="0">
            <a:noAutofit/>
          </a:bodyPr>
          <a:lstStyle/>
          <a:p>
            <a:pPr marL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solidFill>
                  <a:srgbClr val="00426E"/>
                </a:solidFill>
                <a:latin typeface="Lato"/>
                <a:ea typeface="Lato"/>
                <a:cs typeface="Lato"/>
                <a:sym typeface="Lato"/>
              </a:rPr>
              <a:t>3D</a:t>
            </a:r>
            <a:endParaRPr sz="1400">
              <a:solidFill>
                <a:srgbClr val="00426E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00426E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00" name="Google Shape;400;p75"/>
          <p:cNvSpPr txBox="1"/>
          <p:nvPr/>
        </p:nvSpPr>
        <p:spPr>
          <a:xfrm>
            <a:off x="6597113" y="4475025"/>
            <a:ext cx="902700" cy="3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50" tIns="17150" rIns="17150" bIns="17150" anchor="t" anchorCtr="0">
            <a:noAutofit/>
          </a:bodyPr>
          <a:lstStyle/>
          <a:p>
            <a:pPr marL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solidFill>
                  <a:srgbClr val="00426E"/>
                </a:solidFill>
                <a:latin typeface="Lato"/>
                <a:ea typeface="Lato"/>
                <a:cs typeface="Lato"/>
                <a:sym typeface="Lato"/>
              </a:rPr>
              <a:t>xD</a:t>
            </a:r>
            <a:endParaRPr sz="1400">
              <a:solidFill>
                <a:srgbClr val="00426E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00426E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01" name="Google Shape;401;p75"/>
          <p:cNvSpPr txBox="1"/>
          <p:nvPr/>
        </p:nvSpPr>
        <p:spPr>
          <a:xfrm>
            <a:off x="6597113" y="3696591"/>
            <a:ext cx="902700" cy="3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50" tIns="17150" rIns="17150" bIns="17150" anchor="t" anchorCtr="0">
            <a:noAutofit/>
          </a:bodyPr>
          <a:lstStyle/>
          <a:p>
            <a:pPr marL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300">
                <a:solidFill>
                  <a:srgbClr val="00426E"/>
                </a:solidFill>
                <a:latin typeface="Lato"/>
                <a:ea typeface="Lato"/>
                <a:cs typeface="Lato"/>
                <a:sym typeface="Lato"/>
              </a:rPr>
              <a:t>???</a:t>
            </a:r>
            <a:endParaRPr sz="2300">
              <a:solidFill>
                <a:srgbClr val="00426E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>
              <a:solidFill>
                <a:srgbClr val="00426E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02" name="Google Shape;402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3813" y="2846630"/>
            <a:ext cx="4219669" cy="16770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 descr="A close up of a logo&#10;&#10;Description automatically generated">
            <a:extLst>
              <a:ext uri="{FF2B5EF4-FFF2-40B4-BE49-F238E27FC236}">
                <a16:creationId xmlns:a16="http://schemas.microsoft.com/office/drawing/2014/main" id="{22DFEF84-7D76-48D5-A96B-BFC41F1584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4376" y="95365"/>
            <a:ext cx="491282" cy="875119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76"/>
          <p:cNvSpPr txBox="1"/>
          <p:nvPr/>
        </p:nvSpPr>
        <p:spPr>
          <a:xfrm>
            <a:off x="584160" y="1012763"/>
            <a:ext cx="7881000" cy="5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50" tIns="17150" rIns="17150" bIns="17150" anchor="t" anchorCtr="0">
            <a:noAutofit/>
          </a:bodyPr>
          <a:lstStyle/>
          <a:p>
            <a:pPr marL="177800" lvl="0" indent="-203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426E"/>
              </a:buClr>
              <a:buSzPts val="1800"/>
              <a:buFont typeface="Lato"/>
              <a:buChar char="●"/>
            </a:pPr>
            <a:r>
              <a:rPr lang="es" sz="1800" b="1">
                <a:solidFill>
                  <a:srgbClr val="00426E"/>
                </a:solidFill>
                <a:latin typeface="Lato"/>
                <a:ea typeface="Lato"/>
                <a:cs typeface="Lato"/>
                <a:sym typeface="Lato"/>
              </a:rPr>
              <a:t>Goal: </a:t>
            </a:r>
            <a:r>
              <a:rPr lang="es" sz="1800">
                <a:solidFill>
                  <a:srgbClr val="00426E"/>
                </a:solidFill>
                <a:latin typeface="Lato"/>
                <a:ea typeface="Lato"/>
                <a:cs typeface="Lato"/>
                <a:sym typeface="Lato"/>
              </a:rPr>
              <a:t>reduce the number of features (dimensionality)  by maximizing the explained variance, to obtaining a set of principal features.</a:t>
            </a:r>
            <a:endParaRPr sz="1800">
              <a:solidFill>
                <a:srgbClr val="00426E"/>
              </a:solidFill>
              <a:latin typeface="Lato"/>
              <a:ea typeface="Lato"/>
              <a:cs typeface="Lato"/>
              <a:sym typeface="Lato"/>
            </a:endParaRPr>
          </a:p>
          <a:p>
            <a:pPr marL="1778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">
              <a:solidFill>
                <a:srgbClr val="00426E"/>
              </a:solidFill>
              <a:latin typeface="Lato"/>
              <a:ea typeface="Lato"/>
              <a:cs typeface="Lato"/>
              <a:sym typeface="Lato"/>
            </a:endParaRPr>
          </a:p>
          <a:p>
            <a:pPr marL="177800" lvl="0" indent="-203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426E"/>
              </a:buClr>
              <a:buSzPts val="1800"/>
              <a:buFont typeface="Lato"/>
              <a:buChar char="●"/>
            </a:pPr>
            <a:r>
              <a:rPr lang="es" sz="1800" b="1">
                <a:solidFill>
                  <a:srgbClr val="00426E"/>
                </a:solidFill>
                <a:latin typeface="Lato"/>
                <a:ea typeface="Lato"/>
                <a:cs typeface="Lato"/>
                <a:sym typeface="Lato"/>
              </a:rPr>
              <a:t>How does it work?: </a:t>
            </a:r>
            <a:r>
              <a:rPr lang="es" sz="1800">
                <a:solidFill>
                  <a:srgbClr val="00426E"/>
                </a:solidFill>
                <a:latin typeface="Lato"/>
                <a:ea typeface="Lato"/>
                <a:cs typeface="Lato"/>
                <a:sym typeface="Lato"/>
              </a:rPr>
              <a:t>Transforming the data in the high-dimensional space to a space in fewer dimensions. </a:t>
            </a:r>
            <a:endParaRPr sz="1800">
              <a:solidFill>
                <a:srgbClr val="00426E"/>
              </a:solidFill>
              <a:latin typeface="Lato"/>
              <a:ea typeface="Lato"/>
              <a:cs typeface="Lato"/>
              <a:sym typeface="Lato"/>
            </a:endParaRPr>
          </a:p>
          <a:p>
            <a:pPr marL="1778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">
              <a:solidFill>
                <a:srgbClr val="00426E"/>
              </a:solidFill>
              <a:latin typeface="Lato"/>
              <a:ea typeface="Lato"/>
              <a:cs typeface="Lato"/>
              <a:sym typeface="Lato"/>
            </a:endParaRPr>
          </a:p>
          <a:p>
            <a:pPr marL="177800" lvl="0" indent="-203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426E"/>
              </a:buClr>
              <a:buSzPts val="1800"/>
              <a:buFont typeface="Lato"/>
              <a:buChar char="●"/>
            </a:pPr>
            <a:r>
              <a:rPr lang="es" sz="1800" b="1">
                <a:solidFill>
                  <a:srgbClr val="00426E"/>
                </a:solidFill>
                <a:latin typeface="Lato"/>
                <a:ea typeface="Lato"/>
                <a:cs typeface="Lato"/>
                <a:sym typeface="Lato"/>
              </a:rPr>
              <a:t>Advantages: </a:t>
            </a:r>
            <a:endParaRPr sz="1800" b="1">
              <a:solidFill>
                <a:srgbClr val="00426E"/>
              </a:solidFill>
              <a:latin typeface="Lato"/>
              <a:ea typeface="Lato"/>
              <a:cs typeface="Lato"/>
              <a:sym typeface="Lato"/>
            </a:endParaRPr>
          </a:p>
          <a:p>
            <a:pPr marL="342900" lvl="1" indent="-190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426E"/>
              </a:buClr>
              <a:buSzPts val="1600"/>
              <a:buFont typeface="Lato"/>
              <a:buChar char="○"/>
            </a:pPr>
            <a:r>
              <a:rPr lang="es" sz="1600">
                <a:solidFill>
                  <a:srgbClr val="00426E"/>
                </a:solidFill>
                <a:latin typeface="Lato"/>
                <a:ea typeface="Lato"/>
                <a:cs typeface="Lato"/>
                <a:sym typeface="Lato"/>
              </a:rPr>
              <a:t>Removes inconsistencies in the features</a:t>
            </a:r>
            <a:endParaRPr sz="1600">
              <a:solidFill>
                <a:srgbClr val="00426E"/>
              </a:solidFill>
              <a:latin typeface="Lato"/>
              <a:ea typeface="Lato"/>
              <a:cs typeface="Lato"/>
              <a:sym typeface="Lato"/>
            </a:endParaRPr>
          </a:p>
          <a:p>
            <a:pPr marL="342900" lvl="1" indent="-190500" algn="l" rtl="0">
              <a:spcBef>
                <a:spcPts val="0"/>
              </a:spcBef>
              <a:spcAft>
                <a:spcPts val="0"/>
              </a:spcAft>
              <a:buClr>
                <a:srgbClr val="00426E"/>
              </a:buClr>
              <a:buSzPts val="1600"/>
              <a:buFont typeface="Lato"/>
              <a:buChar char="○"/>
            </a:pPr>
            <a:r>
              <a:rPr lang="es" sz="1600">
                <a:solidFill>
                  <a:srgbClr val="00426E"/>
                </a:solidFill>
                <a:latin typeface="Lato"/>
                <a:ea typeface="Lato"/>
                <a:cs typeface="Lato"/>
                <a:sym typeface="Lato"/>
              </a:rPr>
              <a:t>Highlight relevant features, not all features are relevant to our problem</a:t>
            </a:r>
            <a:endParaRPr sz="1600">
              <a:solidFill>
                <a:srgbClr val="00426E"/>
              </a:solidFill>
              <a:latin typeface="Lato"/>
              <a:ea typeface="Lato"/>
              <a:cs typeface="Lato"/>
              <a:sym typeface="Lato"/>
            </a:endParaRPr>
          </a:p>
          <a:p>
            <a:pPr marL="342900" lvl="1" indent="-190500" algn="l" rtl="0">
              <a:spcBef>
                <a:spcPts val="0"/>
              </a:spcBef>
              <a:spcAft>
                <a:spcPts val="0"/>
              </a:spcAft>
              <a:buClr>
                <a:srgbClr val="00426E"/>
              </a:buClr>
              <a:buSzPts val="1600"/>
              <a:buFont typeface="Lato"/>
              <a:buChar char="○"/>
            </a:pPr>
            <a:r>
              <a:rPr lang="es" sz="1600">
                <a:solidFill>
                  <a:srgbClr val="00426E"/>
                </a:solidFill>
                <a:latin typeface="Lato"/>
                <a:ea typeface="Lato"/>
                <a:cs typeface="Lato"/>
                <a:sym typeface="Lato"/>
              </a:rPr>
              <a:t>Avoids overfitting due to strong correlations</a:t>
            </a:r>
            <a:endParaRPr sz="1600">
              <a:solidFill>
                <a:srgbClr val="00426E"/>
              </a:solidFill>
              <a:latin typeface="Lato"/>
              <a:ea typeface="Lato"/>
              <a:cs typeface="Lato"/>
              <a:sym typeface="Lato"/>
            </a:endParaRPr>
          </a:p>
          <a:p>
            <a:pPr marL="342900" lvl="1" indent="-190500" algn="l" rtl="0">
              <a:spcBef>
                <a:spcPts val="0"/>
              </a:spcBef>
              <a:spcAft>
                <a:spcPts val="0"/>
              </a:spcAft>
              <a:buClr>
                <a:srgbClr val="00426E"/>
              </a:buClr>
              <a:buSzPts val="1600"/>
              <a:buFont typeface="Lato"/>
              <a:buChar char="○"/>
            </a:pPr>
            <a:r>
              <a:rPr lang="es" sz="1600">
                <a:solidFill>
                  <a:srgbClr val="00426E"/>
                </a:solidFill>
                <a:latin typeface="Lato"/>
                <a:ea typeface="Lato"/>
                <a:cs typeface="Lato"/>
                <a:sym typeface="Lato"/>
              </a:rPr>
              <a:t>Reduces computational time and space complexity</a:t>
            </a:r>
            <a:endParaRPr sz="1600">
              <a:solidFill>
                <a:srgbClr val="00426E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00426E"/>
              </a:solidFill>
              <a:latin typeface="Lato"/>
              <a:ea typeface="Lato"/>
              <a:cs typeface="Lato"/>
              <a:sym typeface="Lato"/>
            </a:endParaRPr>
          </a:p>
          <a:p>
            <a:pPr marL="177800" lvl="0" indent="-2032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426E"/>
              </a:buClr>
              <a:buSzPts val="1800"/>
              <a:buFont typeface="Lato"/>
              <a:buChar char="●"/>
            </a:pPr>
            <a:r>
              <a:rPr lang="es" sz="1800" b="1">
                <a:solidFill>
                  <a:srgbClr val="00426E"/>
                </a:solidFill>
                <a:latin typeface="Lato"/>
                <a:ea typeface="Lato"/>
                <a:cs typeface="Lato"/>
                <a:sym typeface="Lato"/>
              </a:rPr>
              <a:t>Disadvantages</a:t>
            </a:r>
            <a:endParaRPr sz="1800" b="1">
              <a:solidFill>
                <a:srgbClr val="00426E"/>
              </a:solidFill>
              <a:latin typeface="Lato"/>
              <a:ea typeface="Lato"/>
              <a:cs typeface="Lato"/>
              <a:sym typeface="Lato"/>
            </a:endParaRPr>
          </a:p>
          <a:p>
            <a:pPr marL="342900" marR="0" lvl="1" indent="-190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26E"/>
              </a:buClr>
              <a:buSzPts val="1600"/>
              <a:buFont typeface="Lato"/>
              <a:buChar char="○"/>
            </a:pPr>
            <a:r>
              <a:rPr lang="es" sz="1600">
                <a:solidFill>
                  <a:srgbClr val="00426E"/>
                </a:solidFill>
                <a:latin typeface="Lato"/>
                <a:ea typeface="Lato"/>
                <a:cs typeface="Lato"/>
                <a:sym typeface="Lato"/>
              </a:rPr>
              <a:t>More difficult to explain the meaning</a:t>
            </a:r>
            <a:endParaRPr sz="1600">
              <a:solidFill>
                <a:srgbClr val="00426E"/>
              </a:solidFill>
              <a:latin typeface="Lato"/>
              <a:ea typeface="Lato"/>
              <a:cs typeface="Lato"/>
              <a:sym typeface="Lato"/>
            </a:endParaRPr>
          </a:p>
          <a:p>
            <a:pPr marL="342900" marR="0" lvl="1" indent="-190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26E"/>
              </a:buClr>
              <a:buSzPts val="1600"/>
              <a:buFont typeface="Lato"/>
              <a:buChar char="○"/>
            </a:pPr>
            <a:r>
              <a:rPr lang="es" sz="1600">
                <a:solidFill>
                  <a:srgbClr val="00426E"/>
                </a:solidFill>
                <a:latin typeface="Lato"/>
                <a:ea typeface="Lato"/>
                <a:cs typeface="Lato"/>
                <a:sym typeface="Lato"/>
              </a:rPr>
              <a:t>We fundamentally “miss” some dat</a:t>
            </a:r>
            <a:endParaRPr sz="1600">
              <a:solidFill>
                <a:srgbClr val="00426E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08" name="Google Shape;408;p76"/>
          <p:cNvPicPr preferRelativeResize="0"/>
          <p:nvPr/>
        </p:nvPicPr>
        <p:blipFill rotWithShape="1">
          <a:blip r:embed="rId3">
            <a:alphaModFix/>
          </a:blip>
          <a:srcRect r="4571" b="11055"/>
          <a:stretch/>
        </p:blipFill>
        <p:spPr>
          <a:xfrm>
            <a:off x="6078475" y="3353166"/>
            <a:ext cx="2555438" cy="152154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9" name="Google Shape;409;p76"/>
          <p:cNvCxnSpPr/>
          <p:nvPr/>
        </p:nvCxnSpPr>
        <p:spPr>
          <a:xfrm>
            <a:off x="541097" y="640139"/>
            <a:ext cx="7881000" cy="7500"/>
          </a:xfrm>
          <a:prstGeom prst="straightConnector1">
            <a:avLst/>
          </a:prstGeom>
          <a:noFill/>
          <a:ln w="152400" cap="flat" cmpd="sng">
            <a:solidFill>
              <a:srgbClr val="FEB38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10" name="Google Shape;410;p76"/>
          <p:cNvSpPr txBox="1"/>
          <p:nvPr/>
        </p:nvSpPr>
        <p:spPr>
          <a:xfrm>
            <a:off x="555120" y="280538"/>
            <a:ext cx="7881000" cy="4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50" tIns="17150" rIns="17150" bIns="171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Helvetica Neue"/>
              <a:buNone/>
            </a:pPr>
            <a:r>
              <a:rPr lang="es" sz="2600">
                <a:solidFill>
                  <a:srgbClr val="00426E"/>
                </a:solidFill>
                <a:latin typeface="Lato Black"/>
                <a:ea typeface="Lato Black"/>
                <a:cs typeface="Lato Black"/>
                <a:sym typeface="Lato Black"/>
              </a:rPr>
              <a:t>Dimensionality Reduction, </a:t>
            </a:r>
            <a:r>
              <a:rPr lang="es" sz="2600">
                <a:solidFill>
                  <a:srgbClr val="00426E"/>
                </a:solidFill>
                <a:latin typeface="Lato"/>
                <a:ea typeface="Lato"/>
                <a:cs typeface="Lato"/>
                <a:sym typeface="Lato"/>
              </a:rPr>
              <a:t>Overview</a:t>
            </a:r>
            <a:endParaRPr sz="2600">
              <a:solidFill>
                <a:srgbClr val="00426E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5A695B38-832C-4466-8608-8DF6CE4182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9439" y="95365"/>
            <a:ext cx="491282" cy="875119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77"/>
          <p:cNvSpPr txBox="1"/>
          <p:nvPr/>
        </p:nvSpPr>
        <p:spPr>
          <a:xfrm>
            <a:off x="939499" y="1226475"/>
            <a:ext cx="7664100" cy="152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50" tIns="17150" rIns="17150" bIns="17150" anchor="t" anchorCtr="0">
            <a:noAutofit/>
          </a:bodyPr>
          <a:lstStyle/>
          <a:p>
            <a:pPr marL="0" lvl="0" indent="0" algn="just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 b="1">
                <a:solidFill>
                  <a:srgbClr val="00426E"/>
                </a:solidFill>
                <a:latin typeface="Lato"/>
                <a:ea typeface="Lato"/>
                <a:cs typeface="Lato"/>
                <a:sym typeface="Lato"/>
              </a:rPr>
              <a:t>Principal component analysis (PCA) </a:t>
            </a:r>
            <a:r>
              <a:rPr lang="es" sz="1800">
                <a:solidFill>
                  <a:srgbClr val="00426E"/>
                </a:solidFill>
                <a:latin typeface="Lato"/>
                <a:ea typeface="Lato"/>
                <a:cs typeface="Lato"/>
                <a:sym typeface="Lato"/>
              </a:rPr>
              <a:t>is a dimensionality reduction technique that enables to identify correlations and patterns in a dataset so it can be transformed into a dataset of significant lower dimensions and keeping the most relevant information.</a:t>
            </a:r>
            <a:endParaRPr sz="1800">
              <a:solidFill>
                <a:srgbClr val="00426E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just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426E"/>
              </a:solidFill>
              <a:latin typeface="Lato"/>
              <a:ea typeface="Lato"/>
              <a:cs typeface="Lato"/>
              <a:sym typeface="Lato"/>
            </a:endParaRPr>
          </a:p>
          <a:p>
            <a:pPr marL="863600" lvl="0" indent="0" algn="just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426E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416" name="Google Shape;416;p77"/>
          <p:cNvGrpSpPr/>
          <p:nvPr/>
        </p:nvGrpSpPr>
        <p:grpSpPr>
          <a:xfrm>
            <a:off x="541104" y="280538"/>
            <a:ext cx="7400257" cy="434588"/>
            <a:chOff x="1442175" y="748100"/>
            <a:chExt cx="19723500" cy="1158900"/>
          </a:xfrm>
        </p:grpSpPr>
        <p:cxnSp>
          <p:nvCxnSpPr>
            <p:cNvPr id="417" name="Google Shape;417;p77"/>
            <p:cNvCxnSpPr/>
            <p:nvPr/>
          </p:nvCxnSpPr>
          <p:spPr>
            <a:xfrm>
              <a:off x="1442175" y="1707038"/>
              <a:ext cx="19723500" cy="0"/>
            </a:xfrm>
            <a:prstGeom prst="straightConnector1">
              <a:avLst/>
            </a:prstGeom>
            <a:noFill/>
            <a:ln w="152400" cap="flat" cmpd="sng">
              <a:solidFill>
                <a:srgbClr val="FEB38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18" name="Google Shape;418;p77"/>
            <p:cNvSpPr txBox="1"/>
            <p:nvPr/>
          </p:nvSpPr>
          <p:spPr>
            <a:xfrm>
              <a:off x="1479550" y="748100"/>
              <a:ext cx="19589100" cy="1158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7150" tIns="17150" rIns="17150" bIns="1715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600"/>
                <a:buFont typeface="Helvetica Neue"/>
                <a:buNone/>
              </a:pPr>
              <a:r>
                <a:rPr lang="es" sz="2600">
                  <a:solidFill>
                    <a:srgbClr val="00426E"/>
                  </a:solidFill>
                  <a:latin typeface="Lato Black"/>
                  <a:ea typeface="Lato Black"/>
                  <a:cs typeface="Lato Black"/>
                  <a:sym typeface="Lato Black"/>
                </a:rPr>
                <a:t>What is PCA?</a:t>
              </a:r>
              <a:endParaRPr sz="2600">
                <a:solidFill>
                  <a:srgbClr val="00426E"/>
                </a:solidFill>
                <a:latin typeface="Lato Black"/>
                <a:ea typeface="Lato Black"/>
                <a:cs typeface="Lato Black"/>
                <a:sym typeface="Lato Black"/>
              </a:endParaRPr>
            </a:p>
          </p:txBody>
        </p:sp>
      </p:grpSp>
      <p:pic>
        <p:nvPicPr>
          <p:cNvPr id="420" name="Google Shape;420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86735" y="3332699"/>
            <a:ext cx="283876" cy="491786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" name="Google Shape;421;p77"/>
          <p:cNvPicPr preferRelativeResize="0"/>
          <p:nvPr/>
        </p:nvPicPr>
        <p:blipFill rotWithShape="1">
          <a:blip r:embed="rId4">
            <a:alphaModFix/>
          </a:blip>
          <a:srcRect r="10193"/>
          <a:stretch/>
        </p:blipFill>
        <p:spPr>
          <a:xfrm>
            <a:off x="1115015" y="3014906"/>
            <a:ext cx="3574315" cy="112737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" name="Google Shape;422;p7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68175" y="3058583"/>
            <a:ext cx="2363576" cy="107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AA6FEC46-57A5-497F-ADA6-A92B50E6C2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29439" y="95365"/>
            <a:ext cx="491282" cy="875119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78"/>
          <p:cNvSpPr txBox="1"/>
          <p:nvPr/>
        </p:nvSpPr>
        <p:spPr>
          <a:xfrm>
            <a:off x="939499" y="1867575"/>
            <a:ext cx="7664100" cy="152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50" tIns="17150" rIns="17150" bIns="17150" anchor="t" anchorCtr="0">
            <a:noAutofit/>
          </a:bodyPr>
          <a:lstStyle/>
          <a:p>
            <a:pPr marL="0" lvl="0" indent="0" algn="just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 b="1">
                <a:solidFill>
                  <a:srgbClr val="00426E"/>
                </a:solidFill>
                <a:latin typeface="Lato"/>
                <a:ea typeface="Lato"/>
                <a:cs typeface="Lato"/>
                <a:sym typeface="Lato"/>
              </a:rPr>
              <a:t>Principal component analysis (PCA) </a:t>
            </a:r>
            <a:r>
              <a:rPr lang="es" sz="1800">
                <a:solidFill>
                  <a:srgbClr val="00426E"/>
                </a:solidFill>
                <a:latin typeface="Lato"/>
                <a:ea typeface="Lato"/>
                <a:cs typeface="Lato"/>
                <a:sym typeface="Lato"/>
              </a:rPr>
              <a:t>is statistical procedure that uses an </a:t>
            </a:r>
            <a:r>
              <a:rPr lang="es" sz="1800" b="1">
                <a:solidFill>
                  <a:srgbClr val="00426E"/>
                </a:solidFill>
                <a:latin typeface="Lato"/>
                <a:ea typeface="Lato"/>
                <a:cs typeface="Lato"/>
                <a:sym typeface="Lato"/>
              </a:rPr>
              <a:t>orthogonal transformation</a:t>
            </a:r>
            <a:r>
              <a:rPr lang="es" sz="1800">
                <a:solidFill>
                  <a:srgbClr val="00426E"/>
                </a:solidFill>
                <a:latin typeface="Lato"/>
                <a:ea typeface="Lato"/>
                <a:cs typeface="Lato"/>
                <a:sym typeface="Lato"/>
              </a:rPr>
              <a:t> to convert a set of observations of possibly correlated variables into a set of values of </a:t>
            </a:r>
            <a:r>
              <a:rPr lang="es" sz="1800" b="1">
                <a:solidFill>
                  <a:srgbClr val="00426E"/>
                </a:solidFill>
                <a:latin typeface="Lato"/>
                <a:ea typeface="Lato"/>
                <a:cs typeface="Lato"/>
                <a:sym typeface="Lato"/>
              </a:rPr>
              <a:t>linearly uncorrelated variables</a:t>
            </a:r>
            <a:r>
              <a:rPr lang="es" sz="1800">
                <a:solidFill>
                  <a:srgbClr val="00426E"/>
                </a:solidFill>
                <a:latin typeface="Lato"/>
                <a:ea typeface="Lato"/>
                <a:cs typeface="Lato"/>
                <a:sym typeface="Lato"/>
              </a:rPr>
              <a:t> called principal components.</a:t>
            </a:r>
            <a:endParaRPr sz="1800">
              <a:solidFill>
                <a:srgbClr val="00426E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just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426E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just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426E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428" name="Google Shape;428;p78"/>
          <p:cNvGrpSpPr/>
          <p:nvPr/>
        </p:nvGrpSpPr>
        <p:grpSpPr>
          <a:xfrm>
            <a:off x="541104" y="280538"/>
            <a:ext cx="7400257" cy="434588"/>
            <a:chOff x="1442175" y="748100"/>
            <a:chExt cx="19723500" cy="1158900"/>
          </a:xfrm>
        </p:grpSpPr>
        <p:cxnSp>
          <p:nvCxnSpPr>
            <p:cNvPr id="429" name="Google Shape;429;p78"/>
            <p:cNvCxnSpPr/>
            <p:nvPr/>
          </p:nvCxnSpPr>
          <p:spPr>
            <a:xfrm>
              <a:off x="1442175" y="1707038"/>
              <a:ext cx="19723500" cy="0"/>
            </a:xfrm>
            <a:prstGeom prst="straightConnector1">
              <a:avLst/>
            </a:prstGeom>
            <a:noFill/>
            <a:ln w="152400" cap="flat" cmpd="sng">
              <a:solidFill>
                <a:srgbClr val="FEB38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30" name="Google Shape;430;p78"/>
            <p:cNvSpPr txBox="1"/>
            <p:nvPr/>
          </p:nvSpPr>
          <p:spPr>
            <a:xfrm>
              <a:off x="1479550" y="748100"/>
              <a:ext cx="19589100" cy="1158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7150" tIns="17150" rIns="17150" bIns="1715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600"/>
                <a:buFont typeface="Helvetica Neue"/>
                <a:buNone/>
              </a:pPr>
              <a:r>
                <a:rPr lang="es" sz="2600">
                  <a:solidFill>
                    <a:srgbClr val="00426E"/>
                  </a:solidFill>
                  <a:latin typeface="Lato Black"/>
                  <a:ea typeface="Lato Black"/>
                  <a:cs typeface="Lato Black"/>
                  <a:sym typeface="Lato Black"/>
                </a:rPr>
                <a:t>What is PCA (math definition)?</a:t>
              </a:r>
              <a:endParaRPr sz="2600">
                <a:solidFill>
                  <a:srgbClr val="00426E"/>
                </a:solidFill>
                <a:latin typeface="Lato Black"/>
                <a:ea typeface="Lato Black"/>
                <a:cs typeface="Lato Black"/>
                <a:sym typeface="Lato Black"/>
              </a:endParaRPr>
            </a:p>
          </p:txBody>
        </p:sp>
      </p:grpSp>
      <p:sp>
        <p:nvSpPr>
          <p:cNvPr id="432" name="Google Shape;432;p78"/>
          <p:cNvSpPr txBox="1"/>
          <p:nvPr/>
        </p:nvSpPr>
        <p:spPr>
          <a:xfrm>
            <a:off x="541097" y="4549688"/>
            <a:ext cx="7837800" cy="5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50" tIns="17150" rIns="17150" bIns="17150" anchor="b" anchorCtr="0">
            <a:noAutofit/>
          </a:bodyPr>
          <a:lstStyle/>
          <a:p>
            <a:pPr marL="17780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rgbClr val="00426E"/>
                </a:solidFill>
                <a:latin typeface="Lato"/>
                <a:ea typeface="Lato"/>
                <a:cs typeface="Lato"/>
                <a:sym typeface="Lato"/>
              </a:rPr>
              <a:t>Definition source: </a:t>
            </a:r>
            <a:r>
              <a:rPr lang="es" sz="9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https://en.wikipedia.org/wiki/Principal_component_analysis</a:t>
            </a:r>
            <a:endParaRPr sz="900">
              <a:solidFill>
                <a:srgbClr val="00426E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F5CF69B1-086F-4CB5-A9E3-EC2F9C88BF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9439" y="95365"/>
            <a:ext cx="491282" cy="875119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9"/>
          <p:cNvSpPr txBox="1"/>
          <p:nvPr/>
        </p:nvSpPr>
        <p:spPr>
          <a:xfrm>
            <a:off x="480925" y="1700250"/>
            <a:ext cx="7664100" cy="152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50" tIns="17150" rIns="17150" bIns="1715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s" sz="1800" b="1">
                <a:solidFill>
                  <a:srgbClr val="00426E"/>
                </a:solidFill>
                <a:latin typeface="Lato"/>
                <a:ea typeface="Lato"/>
                <a:cs typeface="Lato"/>
                <a:sym typeface="Lato"/>
              </a:rPr>
              <a:t>Standardize the data</a:t>
            </a:r>
            <a:endParaRPr sz="1800" b="1">
              <a:solidFill>
                <a:srgbClr val="00426E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s" sz="1800" b="1">
                <a:solidFill>
                  <a:srgbClr val="00426E"/>
                </a:solidFill>
                <a:latin typeface="Lato"/>
                <a:ea typeface="Lato"/>
                <a:cs typeface="Lato"/>
                <a:sym typeface="Lato"/>
              </a:rPr>
              <a:t>Build the covariance matrix</a:t>
            </a:r>
            <a:endParaRPr sz="1800" b="1">
              <a:solidFill>
                <a:srgbClr val="00426E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s" sz="1800" b="1">
                <a:solidFill>
                  <a:srgbClr val="00426E"/>
                </a:solidFill>
                <a:latin typeface="Lato"/>
                <a:ea typeface="Lato"/>
                <a:cs typeface="Lato"/>
                <a:sym typeface="Lato"/>
              </a:rPr>
              <a:t>Calculate the Eigenvectors and Eigenvalues</a:t>
            </a:r>
            <a:endParaRPr sz="1800" b="1">
              <a:solidFill>
                <a:srgbClr val="00426E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s" sz="1800" b="1">
                <a:solidFill>
                  <a:srgbClr val="00426E"/>
                </a:solidFill>
                <a:latin typeface="Lato"/>
                <a:ea typeface="Lato"/>
                <a:cs typeface="Lato"/>
                <a:sym typeface="Lato"/>
              </a:rPr>
              <a:t>Compute Principal Components</a:t>
            </a:r>
            <a:endParaRPr sz="1800" b="1">
              <a:solidFill>
                <a:srgbClr val="00426E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just" rtl="0">
              <a:lnSpc>
                <a:spcPct val="13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es" sz="1800" b="1">
                <a:solidFill>
                  <a:srgbClr val="00426E"/>
                </a:solidFill>
                <a:latin typeface="Lato"/>
                <a:ea typeface="Lato"/>
                <a:cs typeface="Lato"/>
                <a:sym typeface="Lato"/>
              </a:rPr>
              <a:t>Reduce the data dimensions</a:t>
            </a:r>
            <a:endParaRPr sz="1800" b="1">
              <a:solidFill>
                <a:srgbClr val="00426E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just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426E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438" name="Google Shape;438;p79"/>
          <p:cNvGrpSpPr/>
          <p:nvPr/>
        </p:nvGrpSpPr>
        <p:grpSpPr>
          <a:xfrm>
            <a:off x="541104" y="280538"/>
            <a:ext cx="7400257" cy="434588"/>
            <a:chOff x="1442175" y="748100"/>
            <a:chExt cx="19723500" cy="1158900"/>
          </a:xfrm>
        </p:grpSpPr>
        <p:cxnSp>
          <p:nvCxnSpPr>
            <p:cNvPr id="439" name="Google Shape;439;p79"/>
            <p:cNvCxnSpPr/>
            <p:nvPr/>
          </p:nvCxnSpPr>
          <p:spPr>
            <a:xfrm>
              <a:off x="1442175" y="1707038"/>
              <a:ext cx="19723500" cy="0"/>
            </a:xfrm>
            <a:prstGeom prst="straightConnector1">
              <a:avLst/>
            </a:prstGeom>
            <a:noFill/>
            <a:ln w="152400" cap="flat" cmpd="sng">
              <a:solidFill>
                <a:srgbClr val="FEB38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40" name="Google Shape;440;p79"/>
            <p:cNvSpPr txBox="1"/>
            <p:nvPr/>
          </p:nvSpPr>
          <p:spPr>
            <a:xfrm>
              <a:off x="1479550" y="748100"/>
              <a:ext cx="19589100" cy="1158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7150" tIns="17150" rIns="17150" bIns="1715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600"/>
                <a:buFont typeface="Helvetica Neue"/>
                <a:buNone/>
              </a:pPr>
              <a:r>
                <a:rPr lang="es" sz="2600">
                  <a:solidFill>
                    <a:srgbClr val="00426E"/>
                  </a:solidFill>
                  <a:latin typeface="Lato Black"/>
                  <a:ea typeface="Lato Black"/>
                  <a:cs typeface="Lato Black"/>
                  <a:sym typeface="Lato Black"/>
                </a:rPr>
                <a:t>PCA step by step</a:t>
              </a:r>
              <a:endParaRPr sz="2600">
                <a:solidFill>
                  <a:srgbClr val="00426E"/>
                </a:solidFill>
                <a:latin typeface="Lato Black"/>
                <a:ea typeface="Lato Black"/>
                <a:cs typeface="Lato Black"/>
                <a:sym typeface="Lato Black"/>
              </a:endParaRPr>
            </a:p>
          </p:txBody>
        </p:sp>
      </p:grpSp>
      <p:sp>
        <p:nvSpPr>
          <p:cNvPr id="442" name="Google Shape;442;p79"/>
          <p:cNvSpPr txBox="1"/>
          <p:nvPr/>
        </p:nvSpPr>
        <p:spPr>
          <a:xfrm>
            <a:off x="541097" y="4549688"/>
            <a:ext cx="7837800" cy="5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50" tIns="17150" rIns="17150" bIns="17150" anchor="b" anchorCtr="0">
            <a:noAutofit/>
          </a:bodyPr>
          <a:lstStyle/>
          <a:p>
            <a:pPr marL="17780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rgbClr val="00426E"/>
                </a:solidFill>
                <a:latin typeface="Lato"/>
                <a:ea typeface="Lato"/>
                <a:cs typeface="Lato"/>
                <a:sym typeface="Lato"/>
              </a:rPr>
              <a:t>Definition source: </a:t>
            </a:r>
            <a:r>
              <a:rPr lang="es" sz="9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https://en.wikipedia.org/wiki/Principal_component_analysis</a:t>
            </a:r>
            <a:endParaRPr sz="900">
              <a:solidFill>
                <a:srgbClr val="00426E"/>
              </a:solidFill>
              <a:latin typeface="Lato"/>
              <a:ea typeface="Lato"/>
              <a:cs typeface="Lato"/>
              <a:sym typeface="Lato"/>
            </a:endParaRPr>
          </a:p>
          <a:p>
            <a:pPr marL="17780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rgbClr val="00426E"/>
                </a:solidFill>
                <a:latin typeface="Lato"/>
                <a:ea typeface="Lato"/>
                <a:cs typeface="Lato"/>
                <a:sym typeface="Lato"/>
              </a:rPr>
              <a:t>Images source: </a:t>
            </a:r>
            <a:r>
              <a:rPr lang="es" sz="9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4"/>
              </a:rPr>
              <a:t>StatQuest: PCA step by Step</a:t>
            </a:r>
            <a:endParaRPr sz="900">
              <a:solidFill>
                <a:srgbClr val="00426E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43" name="Google Shape;443;p7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87739" y="2262124"/>
            <a:ext cx="1736783" cy="887304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AF05A94B-95C6-4B7B-B404-6F79B09F5B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29439" y="95365"/>
            <a:ext cx="491282" cy="875119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80"/>
          <p:cNvSpPr txBox="1"/>
          <p:nvPr/>
        </p:nvSpPr>
        <p:spPr>
          <a:xfrm>
            <a:off x="541097" y="1054163"/>
            <a:ext cx="7664100" cy="152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50" tIns="17150" rIns="17150" bIns="1715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500"/>
              </a:spcBef>
              <a:spcAft>
                <a:spcPts val="200"/>
              </a:spcAft>
              <a:buNone/>
            </a:pPr>
            <a:r>
              <a:rPr lang="es" sz="1800" b="1">
                <a:solidFill>
                  <a:srgbClr val="00426E"/>
                </a:solidFill>
                <a:latin typeface="Lato"/>
                <a:ea typeface="Lato"/>
                <a:cs typeface="Lato"/>
                <a:sym typeface="Lato"/>
              </a:rPr>
              <a:t>Standardize the data</a:t>
            </a:r>
            <a:endParaRPr sz="1800">
              <a:solidFill>
                <a:srgbClr val="00426E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449" name="Google Shape;449;p80"/>
          <p:cNvGrpSpPr/>
          <p:nvPr/>
        </p:nvGrpSpPr>
        <p:grpSpPr>
          <a:xfrm>
            <a:off x="541104" y="280538"/>
            <a:ext cx="7400257" cy="434588"/>
            <a:chOff x="1442175" y="748100"/>
            <a:chExt cx="19723500" cy="1158900"/>
          </a:xfrm>
        </p:grpSpPr>
        <p:cxnSp>
          <p:nvCxnSpPr>
            <p:cNvPr id="450" name="Google Shape;450;p80"/>
            <p:cNvCxnSpPr/>
            <p:nvPr/>
          </p:nvCxnSpPr>
          <p:spPr>
            <a:xfrm>
              <a:off x="1442175" y="1707038"/>
              <a:ext cx="19723500" cy="0"/>
            </a:xfrm>
            <a:prstGeom prst="straightConnector1">
              <a:avLst/>
            </a:prstGeom>
            <a:noFill/>
            <a:ln w="152400" cap="flat" cmpd="sng">
              <a:solidFill>
                <a:srgbClr val="FEB38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51" name="Google Shape;451;p80"/>
            <p:cNvSpPr txBox="1"/>
            <p:nvPr/>
          </p:nvSpPr>
          <p:spPr>
            <a:xfrm>
              <a:off x="1479550" y="748100"/>
              <a:ext cx="19589100" cy="1158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7150" tIns="17150" rIns="17150" bIns="1715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600"/>
                <a:buFont typeface="Helvetica Neue"/>
                <a:buNone/>
              </a:pPr>
              <a:r>
                <a:rPr lang="es" sz="2600">
                  <a:solidFill>
                    <a:srgbClr val="00426E"/>
                  </a:solidFill>
                  <a:latin typeface="Lato Black"/>
                  <a:ea typeface="Lato Black"/>
                  <a:cs typeface="Lato Black"/>
                  <a:sym typeface="Lato Black"/>
                </a:rPr>
                <a:t>PCA step by step</a:t>
              </a:r>
              <a:endParaRPr sz="2600">
                <a:solidFill>
                  <a:srgbClr val="00426E"/>
                </a:solidFill>
                <a:latin typeface="Lato Black"/>
                <a:ea typeface="Lato Black"/>
                <a:cs typeface="Lato Black"/>
                <a:sym typeface="Lato Black"/>
              </a:endParaRPr>
            </a:p>
          </p:txBody>
        </p:sp>
      </p:grpSp>
      <p:sp>
        <p:nvSpPr>
          <p:cNvPr id="453" name="Google Shape;453;p80"/>
          <p:cNvSpPr txBox="1"/>
          <p:nvPr/>
        </p:nvSpPr>
        <p:spPr>
          <a:xfrm>
            <a:off x="541097" y="4549688"/>
            <a:ext cx="7837800" cy="5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50" tIns="17150" rIns="17150" bIns="17150" anchor="b" anchorCtr="0">
            <a:noAutofit/>
          </a:bodyPr>
          <a:lstStyle/>
          <a:p>
            <a:pPr marL="17780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00426E"/>
              </a:solidFill>
              <a:latin typeface="Lato"/>
              <a:ea typeface="Lato"/>
              <a:cs typeface="Lato"/>
              <a:sym typeface="Lato"/>
            </a:endParaRPr>
          </a:p>
          <a:p>
            <a:pPr marL="17780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rgbClr val="00426E"/>
                </a:solidFill>
                <a:latin typeface="Lato"/>
                <a:ea typeface="Lato"/>
                <a:cs typeface="Lato"/>
                <a:sym typeface="Lato"/>
              </a:rPr>
              <a:t>Images source: </a:t>
            </a:r>
            <a:r>
              <a:rPr lang="es" sz="9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StatQuest: PCA step by Step</a:t>
            </a:r>
            <a:endParaRPr sz="900">
              <a:solidFill>
                <a:srgbClr val="00426E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54" name="Google Shape;454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46369" y="2128613"/>
            <a:ext cx="1927284" cy="148926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5" name="Google Shape;455;p8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69032" y="2128613"/>
            <a:ext cx="2490854" cy="1431718"/>
          </a:xfrm>
          <a:prstGeom prst="rect">
            <a:avLst/>
          </a:prstGeom>
          <a:noFill/>
          <a:ln>
            <a:noFill/>
          </a:ln>
        </p:spPr>
      </p:pic>
      <p:pic>
        <p:nvPicPr>
          <p:cNvPr id="456" name="Google Shape;456;p8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1087" y="2128612"/>
            <a:ext cx="2404144" cy="12282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3E1C2BF3-77F7-4266-B341-460F0163D30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29439" y="95365"/>
            <a:ext cx="491282" cy="875119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81"/>
          <p:cNvSpPr txBox="1"/>
          <p:nvPr/>
        </p:nvSpPr>
        <p:spPr>
          <a:xfrm>
            <a:off x="541097" y="1054163"/>
            <a:ext cx="7664100" cy="152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50" tIns="17150" rIns="17150" bIns="1715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s" sz="1800" b="1">
                <a:solidFill>
                  <a:srgbClr val="00426E"/>
                </a:solidFill>
                <a:latin typeface="Lato"/>
                <a:ea typeface="Lato"/>
                <a:cs typeface="Lato"/>
                <a:sym typeface="Lato"/>
              </a:rPr>
              <a:t>Build the covariance matrix</a:t>
            </a:r>
            <a:endParaRPr sz="1800" b="1">
              <a:solidFill>
                <a:srgbClr val="00426E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200"/>
              </a:spcAft>
              <a:buNone/>
            </a:pPr>
            <a:r>
              <a:rPr lang="es" sz="1800" b="1">
                <a:solidFill>
                  <a:srgbClr val="00426E"/>
                </a:solidFill>
                <a:latin typeface="Lato"/>
                <a:ea typeface="Lato"/>
                <a:cs typeface="Lato"/>
                <a:sym typeface="Lato"/>
              </a:rPr>
              <a:t>Calculate the Eigenvectors and Eigenvalues</a:t>
            </a:r>
            <a:endParaRPr sz="1800" b="1">
              <a:solidFill>
                <a:srgbClr val="00426E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462" name="Google Shape;462;p81"/>
          <p:cNvGrpSpPr/>
          <p:nvPr/>
        </p:nvGrpSpPr>
        <p:grpSpPr>
          <a:xfrm>
            <a:off x="541104" y="280538"/>
            <a:ext cx="7400257" cy="434588"/>
            <a:chOff x="1442175" y="748100"/>
            <a:chExt cx="19723500" cy="1158900"/>
          </a:xfrm>
        </p:grpSpPr>
        <p:cxnSp>
          <p:nvCxnSpPr>
            <p:cNvPr id="463" name="Google Shape;463;p81"/>
            <p:cNvCxnSpPr/>
            <p:nvPr/>
          </p:nvCxnSpPr>
          <p:spPr>
            <a:xfrm>
              <a:off x="1442175" y="1707038"/>
              <a:ext cx="19723500" cy="0"/>
            </a:xfrm>
            <a:prstGeom prst="straightConnector1">
              <a:avLst/>
            </a:prstGeom>
            <a:noFill/>
            <a:ln w="152400" cap="flat" cmpd="sng">
              <a:solidFill>
                <a:srgbClr val="FEB38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64" name="Google Shape;464;p81"/>
            <p:cNvSpPr txBox="1"/>
            <p:nvPr/>
          </p:nvSpPr>
          <p:spPr>
            <a:xfrm>
              <a:off x="1479550" y="748100"/>
              <a:ext cx="19589100" cy="1158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7150" tIns="17150" rIns="17150" bIns="1715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600"/>
                <a:buFont typeface="Helvetica Neue"/>
                <a:buNone/>
              </a:pPr>
              <a:r>
                <a:rPr lang="es" sz="2600">
                  <a:solidFill>
                    <a:srgbClr val="00426E"/>
                  </a:solidFill>
                  <a:latin typeface="Lato Black"/>
                  <a:ea typeface="Lato Black"/>
                  <a:cs typeface="Lato Black"/>
                  <a:sym typeface="Lato Black"/>
                </a:rPr>
                <a:t>PCA step by step</a:t>
              </a:r>
              <a:endParaRPr sz="2600">
                <a:solidFill>
                  <a:srgbClr val="00426E"/>
                </a:solidFill>
                <a:latin typeface="Lato Black"/>
                <a:ea typeface="Lato Black"/>
                <a:cs typeface="Lato Black"/>
                <a:sym typeface="Lato Black"/>
              </a:endParaRPr>
            </a:p>
          </p:txBody>
        </p:sp>
      </p:grpSp>
      <p:sp>
        <p:nvSpPr>
          <p:cNvPr id="466" name="Google Shape;466;p81"/>
          <p:cNvSpPr txBox="1"/>
          <p:nvPr/>
        </p:nvSpPr>
        <p:spPr>
          <a:xfrm>
            <a:off x="541097" y="4549688"/>
            <a:ext cx="7837800" cy="5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50" tIns="17150" rIns="17150" bIns="17150" anchor="b" anchorCtr="0">
            <a:noAutofit/>
          </a:bodyPr>
          <a:lstStyle/>
          <a:p>
            <a:pPr marL="17780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00426E"/>
              </a:solidFill>
              <a:latin typeface="Lato"/>
              <a:ea typeface="Lato"/>
              <a:cs typeface="Lato"/>
              <a:sym typeface="Lato"/>
            </a:endParaRPr>
          </a:p>
          <a:p>
            <a:pPr marL="17780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rgbClr val="00426E"/>
                </a:solidFill>
                <a:latin typeface="Lato"/>
                <a:ea typeface="Lato"/>
                <a:cs typeface="Lato"/>
                <a:sym typeface="Lato"/>
              </a:rPr>
              <a:t>Images source: </a:t>
            </a:r>
            <a:r>
              <a:rPr lang="es" sz="9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StatQuest: PCA step by Step</a:t>
            </a:r>
            <a:endParaRPr sz="900">
              <a:solidFill>
                <a:srgbClr val="00426E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67" name="Google Shape;467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67818" y="2340098"/>
            <a:ext cx="2429155" cy="1582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468" name="Google Shape;468;p8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5311" y="2289221"/>
            <a:ext cx="2575756" cy="1679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469" name="Google Shape;469;p8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43649" y="2340093"/>
            <a:ext cx="2153920" cy="1544229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Google Shape;470;p81"/>
          <p:cNvSpPr txBox="1"/>
          <p:nvPr/>
        </p:nvSpPr>
        <p:spPr>
          <a:xfrm>
            <a:off x="6153676" y="2030156"/>
            <a:ext cx="2087700" cy="25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34300" rIns="34300" bIns="34300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rgbClr val="00426E"/>
                </a:solidFill>
                <a:latin typeface="Lato"/>
                <a:ea typeface="Lato"/>
                <a:cs typeface="Lato"/>
                <a:sym typeface="Lato"/>
              </a:rPr>
              <a:t>Orthogonal transformation feature 2</a:t>
            </a:r>
            <a:endParaRPr sz="9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71" name="Google Shape;471;p81"/>
          <p:cNvSpPr txBox="1"/>
          <p:nvPr/>
        </p:nvSpPr>
        <p:spPr>
          <a:xfrm>
            <a:off x="3631404" y="2030156"/>
            <a:ext cx="2028300" cy="25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34300" rIns="34300" bIns="34300" anchor="t" anchorCtr="0">
            <a:no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rgbClr val="00426E"/>
                </a:solidFill>
                <a:latin typeface="Lato"/>
                <a:ea typeface="Lato"/>
                <a:cs typeface="Lato"/>
                <a:sym typeface="Lato"/>
              </a:rPr>
              <a:t>Orthogonal transformation feature 1</a:t>
            </a:r>
            <a:endParaRPr sz="9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3" name="Picture 12" descr="A close up of a logo&#10;&#10;Description automatically generated">
            <a:extLst>
              <a:ext uri="{FF2B5EF4-FFF2-40B4-BE49-F238E27FC236}">
                <a16:creationId xmlns:a16="http://schemas.microsoft.com/office/drawing/2014/main" id="{15056713-8300-4190-800A-6CA05F60ED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29439" y="95365"/>
            <a:ext cx="491282" cy="875119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82"/>
          <p:cNvSpPr txBox="1"/>
          <p:nvPr/>
        </p:nvSpPr>
        <p:spPr>
          <a:xfrm>
            <a:off x="541097" y="1054163"/>
            <a:ext cx="7664100" cy="152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50" tIns="17150" rIns="17150" bIns="1715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s" sz="1800" b="1">
                <a:solidFill>
                  <a:srgbClr val="00426E"/>
                </a:solidFill>
                <a:latin typeface="Lato"/>
                <a:ea typeface="Lato"/>
                <a:cs typeface="Lato"/>
                <a:sym typeface="Lato"/>
              </a:rPr>
              <a:t>Compute Principal Components</a:t>
            </a:r>
            <a:endParaRPr sz="1800" b="1">
              <a:solidFill>
                <a:srgbClr val="00426E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just" rtl="0">
              <a:lnSpc>
                <a:spcPct val="13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es" sz="1800" b="1">
                <a:solidFill>
                  <a:srgbClr val="00426E"/>
                </a:solidFill>
                <a:latin typeface="Lato"/>
                <a:ea typeface="Lato"/>
                <a:cs typeface="Lato"/>
                <a:sym typeface="Lato"/>
              </a:rPr>
              <a:t>Reduce the data dimensions</a:t>
            </a:r>
            <a:endParaRPr sz="1800" b="1">
              <a:solidFill>
                <a:srgbClr val="00426E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200"/>
              </a:spcAft>
              <a:buNone/>
            </a:pPr>
            <a:endParaRPr sz="1800" b="1">
              <a:solidFill>
                <a:srgbClr val="00426E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477" name="Google Shape;477;p82"/>
          <p:cNvGrpSpPr/>
          <p:nvPr/>
        </p:nvGrpSpPr>
        <p:grpSpPr>
          <a:xfrm>
            <a:off x="541104" y="280538"/>
            <a:ext cx="7400257" cy="434588"/>
            <a:chOff x="1442175" y="748100"/>
            <a:chExt cx="19723500" cy="1158900"/>
          </a:xfrm>
        </p:grpSpPr>
        <p:cxnSp>
          <p:nvCxnSpPr>
            <p:cNvPr id="478" name="Google Shape;478;p82"/>
            <p:cNvCxnSpPr/>
            <p:nvPr/>
          </p:nvCxnSpPr>
          <p:spPr>
            <a:xfrm>
              <a:off x="1442175" y="1707038"/>
              <a:ext cx="19723500" cy="0"/>
            </a:xfrm>
            <a:prstGeom prst="straightConnector1">
              <a:avLst/>
            </a:prstGeom>
            <a:noFill/>
            <a:ln w="152400" cap="flat" cmpd="sng">
              <a:solidFill>
                <a:srgbClr val="FEB38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79" name="Google Shape;479;p82"/>
            <p:cNvSpPr txBox="1"/>
            <p:nvPr/>
          </p:nvSpPr>
          <p:spPr>
            <a:xfrm>
              <a:off x="1479550" y="748100"/>
              <a:ext cx="19589100" cy="1158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7150" tIns="17150" rIns="17150" bIns="1715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600"/>
                <a:buFont typeface="Helvetica Neue"/>
                <a:buNone/>
              </a:pPr>
              <a:r>
                <a:rPr lang="es" sz="2600">
                  <a:solidFill>
                    <a:srgbClr val="00426E"/>
                  </a:solidFill>
                  <a:latin typeface="Lato Black"/>
                  <a:ea typeface="Lato Black"/>
                  <a:cs typeface="Lato Black"/>
                  <a:sym typeface="Lato Black"/>
                </a:rPr>
                <a:t>PCA step by step</a:t>
              </a:r>
              <a:endParaRPr sz="2600">
                <a:solidFill>
                  <a:srgbClr val="00426E"/>
                </a:solidFill>
                <a:latin typeface="Lato Black"/>
                <a:ea typeface="Lato Black"/>
                <a:cs typeface="Lato Black"/>
                <a:sym typeface="Lato Black"/>
              </a:endParaRPr>
            </a:p>
          </p:txBody>
        </p:sp>
      </p:grpSp>
      <p:sp>
        <p:nvSpPr>
          <p:cNvPr id="481" name="Google Shape;481;p82"/>
          <p:cNvSpPr txBox="1"/>
          <p:nvPr/>
        </p:nvSpPr>
        <p:spPr>
          <a:xfrm>
            <a:off x="541097" y="4549688"/>
            <a:ext cx="7837800" cy="5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50" tIns="17150" rIns="17150" bIns="17150" anchor="b" anchorCtr="0">
            <a:noAutofit/>
          </a:bodyPr>
          <a:lstStyle/>
          <a:p>
            <a:pPr marL="17780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00426E"/>
              </a:solidFill>
              <a:latin typeface="Lato"/>
              <a:ea typeface="Lato"/>
              <a:cs typeface="Lato"/>
              <a:sym typeface="Lato"/>
            </a:endParaRPr>
          </a:p>
          <a:p>
            <a:pPr marL="17780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rgbClr val="00426E"/>
                </a:solidFill>
                <a:latin typeface="Lato"/>
                <a:ea typeface="Lato"/>
                <a:cs typeface="Lato"/>
                <a:sym typeface="Lato"/>
              </a:rPr>
              <a:t>Images source: </a:t>
            </a:r>
            <a:r>
              <a:rPr lang="es" sz="9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StatQuest: PCA step by Step</a:t>
            </a:r>
            <a:endParaRPr sz="900">
              <a:solidFill>
                <a:srgbClr val="00426E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82" name="Google Shape;482;p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21755" y="2583824"/>
            <a:ext cx="4949926" cy="182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3" name="Google Shape;483;p8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45717" y="2161491"/>
            <a:ext cx="2040750" cy="2295044"/>
          </a:xfrm>
          <a:prstGeom prst="rect">
            <a:avLst/>
          </a:prstGeom>
          <a:noFill/>
          <a:ln>
            <a:noFill/>
          </a:ln>
        </p:spPr>
      </p:pic>
      <p:sp>
        <p:nvSpPr>
          <p:cNvPr id="484" name="Google Shape;484;p82"/>
          <p:cNvSpPr txBox="1"/>
          <p:nvPr/>
        </p:nvSpPr>
        <p:spPr>
          <a:xfrm>
            <a:off x="958494" y="1926356"/>
            <a:ext cx="2041800" cy="33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34300" rIns="34300" bIns="34300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rgbClr val="00426E"/>
                </a:solidFill>
                <a:latin typeface="Lato"/>
                <a:ea typeface="Lato"/>
                <a:cs typeface="Lato"/>
                <a:sym typeface="Lato"/>
              </a:rPr>
              <a:t>Compute Principal Components</a:t>
            </a:r>
            <a:endParaRPr sz="900">
              <a:solidFill>
                <a:srgbClr val="00426E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85" name="Google Shape;485;p82"/>
          <p:cNvSpPr txBox="1"/>
          <p:nvPr/>
        </p:nvSpPr>
        <p:spPr>
          <a:xfrm>
            <a:off x="5216427" y="1926356"/>
            <a:ext cx="2041800" cy="33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34300" rIns="34300" bIns="34300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rgbClr val="00426E"/>
                </a:solidFill>
                <a:latin typeface="Lato"/>
                <a:ea typeface="Lato"/>
                <a:cs typeface="Lato"/>
                <a:sym typeface="Lato"/>
              </a:rPr>
              <a:t>Percentages of variation (%)s</a:t>
            </a:r>
            <a:endParaRPr sz="900">
              <a:solidFill>
                <a:srgbClr val="00426E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86" name="Google Shape;486;p82"/>
          <p:cNvSpPr txBox="1"/>
          <p:nvPr/>
        </p:nvSpPr>
        <p:spPr>
          <a:xfrm>
            <a:off x="3174614" y="1926356"/>
            <a:ext cx="2041800" cy="33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34300" rIns="34300" bIns="34300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rgbClr val="00426E"/>
                </a:solidFill>
                <a:latin typeface="Lato"/>
                <a:ea typeface="Lato"/>
                <a:cs typeface="Lato"/>
                <a:sym typeface="Lato"/>
              </a:rPr>
              <a:t>Selected PC</a:t>
            </a:r>
            <a:endParaRPr sz="900">
              <a:solidFill>
                <a:srgbClr val="00426E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3" name="Picture 12" descr="A close up of a logo&#10;&#10;Description automatically generated">
            <a:extLst>
              <a:ext uri="{FF2B5EF4-FFF2-40B4-BE49-F238E27FC236}">
                <a16:creationId xmlns:a16="http://schemas.microsoft.com/office/drawing/2014/main" id="{9A8FD066-CB5F-4920-B730-C829A82EBF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29439" y="95365"/>
            <a:ext cx="491282" cy="875119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1" name="Google Shape;491;p83"/>
          <p:cNvGrpSpPr/>
          <p:nvPr/>
        </p:nvGrpSpPr>
        <p:grpSpPr>
          <a:xfrm>
            <a:off x="554826" y="308511"/>
            <a:ext cx="7400257" cy="434588"/>
            <a:chOff x="1442175" y="748100"/>
            <a:chExt cx="19723500" cy="1158900"/>
          </a:xfrm>
        </p:grpSpPr>
        <p:cxnSp>
          <p:nvCxnSpPr>
            <p:cNvPr id="492" name="Google Shape;492;p83"/>
            <p:cNvCxnSpPr/>
            <p:nvPr/>
          </p:nvCxnSpPr>
          <p:spPr>
            <a:xfrm>
              <a:off x="1442175" y="1707038"/>
              <a:ext cx="19723500" cy="0"/>
            </a:xfrm>
            <a:prstGeom prst="straightConnector1">
              <a:avLst/>
            </a:prstGeom>
            <a:noFill/>
            <a:ln w="152400" cap="flat" cmpd="sng">
              <a:solidFill>
                <a:srgbClr val="FEB38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93" name="Google Shape;493;p83"/>
            <p:cNvSpPr txBox="1"/>
            <p:nvPr/>
          </p:nvSpPr>
          <p:spPr>
            <a:xfrm>
              <a:off x="1479550" y="748100"/>
              <a:ext cx="19589100" cy="1158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7150" tIns="17150" rIns="17150" bIns="1715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600"/>
                <a:buFont typeface="Helvetica Neue"/>
                <a:buNone/>
              </a:pPr>
              <a:r>
                <a:rPr lang="es" sz="2600">
                  <a:solidFill>
                    <a:srgbClr val="00426E"/>
                  </a:solidFill>
                  <a:latin typeface="Lato Black"/>
                  <a:ea typeface="Lato Black"/>
                  <a:cs typeface="Lato Black"/>
                  <a:sym typeface="Lato Black"/>
                </a:rPr>
                <a:t>PCA summary</a:t>
              </a:r>
              <a:endParaRPr sz="2600">
                <a:solidFill>
                  <a:srgbClr val="00426E"/>
                </a:solidFill>
                <a:latin typeface="Lato Black"/>
                <a:ea typeface="Lato Black"/>
                <a:cs typeface="Lato Black"/>
                <a:sym typeface="Lato Black"/>
              </a:endParaRPr>
            </a:p>
          </p:txBody>
        </p:sp>
      </p:grpSp>
      <p:sp>
        <p:nvSpPr>
          <p:cNvPr id="495" name="Google Shape;495;p83"/>
          <p:cNvSpPr txBox="1"/>
          <p:nvPr/>
        </p:nvSpPr>
        <p:spPr>
          <a:xfrm>
            <a:off x="541097" y="4549688"/>
            <a:ext cx="7837800" cy="5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50" tIns="17150" rIns="17150" bIns="17150" anchor="b" anchorCtr="0">
            <a:noAutofit/>
          </a:bodyPr>
          <a:lstStyle/>
          <a:p>
            <a:pPr marL="17780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00426E"/>
              </a:solidFill>
              <a:latin typeface="Lato"/>
              <a:ea typeface="Lato"/>
              <a:cs typeface="Lato"/>
              <a:sym typeface="Lato"/>
            </a:endParaRPr>
          </a:p>
          <a:p>
            <a:pPr marL="17780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rgbClr val="00426E"/>
                </a:solidFill>
                <a:latin typeface="Lato"/>
                <a:ea typeface="Lato"/>
                <a:cs typeface="Lato"/>
                <a:sym typeface="Lato"/>
              </a:rPr>
              <a:t>Source: </a:t>
            </a:r>
            <a:r>
              <a:rPr lang="es" sz="9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Dimensionality Reduction Using PCA</a:t>
            </a:r>
            <a:endParaRPr sz="900">
              <a:solidFill>
                <a:srgbClr val="00426E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96" name="Google Shape;496;p83"/>
          <p:cNvPicPr preferRelativeResize="0"/>
          <p:nvPr/>
        </p:nvPicPr>
        <p:blipFill rotWithShape="1">
          <a:blip r:embed="rId4">
            <a:alphaModFix/>
          </a:blip>
          <a:srcRect l="3393" t="9338" r="66114" b="49667"/>
          <a:stretch/>
        </p:blipFill>
        <p:spPr>
          <a:xfrm>
            <a:off x="633264" y="1200394"/>
            <a:ext cx="1644950" cy="1683553"/>
          </a:xfrm>
          <a:prstGeom prst="rect">
            <a:avLst/>
          </a:prstGeom>
          <a:noFill/>
          <a:ln>
            <a:noFill/>
          </a:ln>
        </p:spPr>
      </p:pic>
      <p:pic>
        <p:nvPicPr>
          <p:cNvPr id="497" name="Google Shape;497;p83"/>
          <p:cNvPicPr preferRelativeResize="0"/>
          <p:nvPr/>
        </p:nvPicPr>
        <p:blipFill rotWithShape="1">
          <a:blip r:embed="rId4">
            <a:alphaModFix/>
          </a:blip>
          <a:srcRect t="63664" r="60483"/>
          <a:stretch/>
        </p:blipFill>
        <p:spPr>
          <a:xfrm>
            <a:off x="4754110" y="3237422"/>
            <a:ext cx="2131728" cy="149234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8" name="Google Shape;498;p83"/>
          <p:cNvGrpSpPr/>
          <p:nvPr/>
        </p:nvGrpSpPr>
        <p:grpSpPr>
          <a:xfrm>
            <a:off x="2329180" y="1200394"/>
            <a:ext cx="1972567" cy="1906078"/>
            <a:chOff x="5141050" y="3201050"/>
            <a:chExt cx="5257375" cy="5082875"/>
          </a:xfrm>
        </p:grpSpPr>
        <p:pic>
          <p:nvPicPr>
            <p:cNvPr id="499" name="Google Shape;499;p83"/>
            <p:cNvPicPr preferRelativeResize="0"/>
            <p:nvPr/>
          </p:nvPicPr>
          <p:blipFill rotWithShape="1">
            <a:blip r:embed="rId4">
              <a:alphaModFix/>
            </a:blip>
            <a:srcRect l="34291" t="9338" r="29278" b="44249"/>
            <a:stretch/>
          </p:blipFill>
          <p:spPr>
            <a:xfrm>
              <a:off x="5141050" y="3201050"/>
              <a:ext cx="5238100" cy="50828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00" name="Google Shape;500;p83"/>
            <p:cNvSpPr/>
            <p:nvPr/>
          </p:nvSpPr>
          <p:spPr>
            <a:xfrm>
              <a:off x="9079325" y="3201050"/>
              <a:ext cx="1319100" cy="20952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34300" tIns="34300" rIns="34300" bIns="343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01" name="Google Shape;501;p83"/>
          <p:cNvPicPr preferRelativeResize="0"/>
          <p:nvPr/>
        </p:nvPicPr>
        <p:blipFill rotWithShape="1">
          <a:blip r:embed="rId4">
            <a:alphaModFix/>
          </a:blip>
          <a:srcRect l="29164" t="28470" r="66114" b="60546"/>
          <a:stretch/>
        </p:blipFill>
        <p:spPr>
          <a:xfrm rot="-1966489">
            <a:off x="4047008" y="1462269"/>
            <a:ext cx="254672" cy="45112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2" name="Google Shape;502;p83"/>
          <p:cNvGrpSpPr/>
          <p:nvPr/>
        </p:nvGrpSpPr>
        <p:grpSpPr>
          <a:xfrm>
            <a:off x="4432289" y="1004878"/>
            <a:ext cx="1666892" cy="2106244"/>
            <a:chOff x="10670150" y="2298674"/>
            <a:chExt cx="4442675" cy="5616649"/>
          </a:xfrm>
        </p:grpSpPr>
        <p:pic>
          <p:nvPicPr>
            <p:cNvPr id="503" name="Google Shape;503;p83"/>
            <p:cNvPicPr preferRelativeResize="0"/>
            <p:nvPr/>
          </p:nvPicPr>
          <p:blipFill rotWithShape="1">
            <a:blip r:embed="rId4">
              <a:alphaModFix/>
            </a:blip>
            <a:srcRect l="69237" b="48715"/>
            <a:stretch/>
          </p:blipFill>
          <p:spPr>
            <a:xfrm>
              <a:off x="10689575" y="2298674"/>
              <a:ext cx="4423250" cy="56166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04" name="Google Shape;504;p83"/>
            <p:cNvSpPr/>
            <p:nvPr/>
          </p:nvSpPr>
          <p:spPr>
            <a:xfrm>
              <a:off x="10670150" y="7119900"/>
              <a:ext cx="407400" cy="7953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34300" tIns="34300" rIns="34300" bIns="343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05" name="Google Shape;505;p83"/>
          <p:cNvPicPr preferRelativeResize="0"/>
          <p:nvPr/>
        </p:nvPicPr>
        <p:blipFill rotWithShape="1">
          <a:blip r:embed="rId4">
            <a:alphaModFix/>
          </a:blip>
          <a:srcRect l="29164" t="28470" r="66114" b="60546"/>
          <a:stretch/>
        </p:blipFill>
        <p:spPr>
          <a:xfrm>
            <a:off x="6172471" y="2226562"/>
            <a:ext cx="254710" cy="45105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6" name="Google Shape;506;p83"/>
          <p:cNvGrpSpPr/>
          <p:nvPr/>
        </p:nvGrpSpPr>
        <p:grpSpPr>
          <a:xfrm>
            <a:off x="6529214" y="1284694"/>
            <a:ext cx="1609712" cy="1737478"/>
            <a:chOff x="17809450" y="3201050"/>
            <a:chExt cx="4290276" cy="4633276"/>
          </a:xfrm>
        </p:grpSpPr>
        <p:pic>
          <p:nvPicPr>
            <p:cNvPr id="507" name="Google Shape;507;p83"/>
            <p:cNvPicPr preferRelativeResize="0"/>
            <p:nvPr/>
          </p:nvPicPr>
          <p:blipFill rotWithShape="1">
            <a:blip r:embed="rId4">
              <a:alphaModFix/>
            </a:blip>
            <a:srcRect l="70161" t="57695"/>
            <a:stretch/>
          </p:blipFill>
          <p:spPr>
            <a:xfrm>
              <a:off x="17809450" y="3201050"/>
              <a:ext cx="4290276" cy="46332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08" name="Google Shape;508;p83"/>
            <p:cNvSpPr/>
            <p:nvPr/>
          </p:nvSpPr>
          <p:spPr>
            <a:xfrm>
              <a:off x="17809450" y="4772475"/>
              <a:ext cx="194100" cy="10407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34300" tIns="34300" rIns="34300" bIns="343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09" name="Google Shape;509;p83"/>
          <p:cNvPicPr preferRelativeResize="0"/>
          <p:nvPr/>
        </p:nvPicPr>
        <p:blipFill rotWithShape="1">
          <a:blip r:embed="rId4">
            <a:alphaModFix/>
          </a:blip>
          <a:srcRect l="42368" t="62970" r="32804" b="1386"/>
          <a:stretch/>
        </p:blipFill>
        <p:spPr>
          <a:xfrm>
            <a:off x="2598566" y="3237422"/>
            <a:ext cx="1339325" cy="1463868"/>
          </a:xfrm>
          <a:prstGeom prst="rect">
            <a:avLst/>
          </a:prstGeom>
          <a:noFill/>
          <a:ln>
            <a:noFill/>
          </a:ln>
        </p:spPr>
      </p:pic>
      <p:pic>
        <p:nvPicPr>
          <p:cNvPr id="510" name="Google Shape;510;p83"/>
          <p:cNvPicPr preferRelativeResize="0"/>
          <p:nvPr/>
        </p:nvPicPr>
        <p:blipFill rotWithShape="1">
          <a:blip r:embed="rId4">
            <a:alphaModFix/>
          </a:blip>
          <a:srcRect l="29164" t="28470" r="66114" b="60546"/>
          <a:stretch/>
        </p:blipFill>
        <p:spPr>
          <a:xfrm>
            <a:off x="4332696" y="3618731"/>
            <a:ext cx="254710" cy="451059"/>
          </a:xfrm>
          <a:prstGeom prst="rect">
            <a:avLst/>
          </a:prstGeom>
          <a:noFill/>
          <a:ln>
            <a:noFill/>
          </a:ln>
        </p:spPr>
      </p:pic>
      <p:pic>
        <p:nvPicPr>
          <p:cNvPr id="511" name="Google Shape;511;p83"/>
          <p:cNvPicPr preferRelativeResize="0"/>
          <p:nvPr/>
        </p:nvPicPr>
        <p:blipFill rotWithShape="1">
          <a:blip r:embed="rId4">
            <a:alphaModFix/>
          </a:blip>
          <a:srcRect l="29164" t="28470" r="66114" b="60546"/>
          <a:stretch/>
        </p:blipFill>
        <p:spPr>
          <a:xfrm>
            <a:off x="2059973" y="3618731"/>
            <a:ext cx="254710" cy="451059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" name="Google Shape;512;p83"/>
          <p:cNvPicPr preferRelativeResize="0"/>
          <p:nvPr/>
        </p:nvPicPr>
        <p:blipFill rotWithShape="1">
          <a:blip r:embed="rId4">
            <a:alphaModFix/>
          </a:blip>
          <a:srcRect l="29164" t="28470" r="66114" b="60546"/>
          <a:stretch/>
        </p:blipFill>
        <p:spPr>
          <a:xfrm>
            <a:off x="8240773" y="2083687"/>
            <a:ext cx="254710" cy="451059"/>
          </a:xfrm>
          <a:prstGeom prst="rect">
            <a:avLst/>
          </a:prstGeom>
          <a:noFill/>
          <a:ln>
            <a:noFill/>
          </a:ln>
        </p:spPr>
      </p:pic>
      <p:sp>
        <p:nvSpPr>
          <p:cNvPr id="513" name="Google Shape;513;p83"/>
          <p:cNvSpPr txBox="1"/>
          <p:nvPr/>
        </p:nvSpPr>
        <p:spPr>
          <a:xfrm>
            <a:off x="930569" y="2798222"/>
            <a:ext cx="1339200" cy="4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50" tIns="17150" rIns="17150" bIns="1715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500"/>
              </a:spcBef>
              <a:spcAft>
                <a:spcPts val="200"/>
              </a:spcAft>
              <a:buNone/>
            </a:pPr>
            <a:r>
              <a:rPr lang="es" sz="900" b="1">
                <a:solidFill>
                  <a:srgbClr val="0000FF"/>
                </a:solidFill>
                <a:latin typeface="Lato"/>
                <a:ea typeface="Lato"/>
                <a:cs typeface="Lato"/>
                <a:sym typeface="Lato"/>
              </a:rPr>
              <a:t>height [cm]</a:t>
            </a:r>
            <a:endParaRPr sz="900">
              <a:solidFill>
                <a:srgbClr val="0000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14" name="Google Shape;514;p83"/>
          <p:cNvSpPr txBox="1"/>
          <p:nvPr/>
        </p:nvSpPr>
        <p:spPr>
          <a:xfrm rot="-5400000">
            <a:off x="184692" y="1975181"/>
            <a:ext cx="676500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50" tIns="17150" rIns="17150" bIns="1715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500"/>
              </a:spcBef>
              <a:spcAft>
                <a:spcPts val="200"/>
              </a:spcAft>
              <a:buNone/>
            </a:pPr>
            <a:r>
              <a:rPr lang="es" sz="900" b="1">
                <a:solidFill>
                  <a:srgbClr val="0000FF"/>
                </a:solidFill>
                <a:latin typeface="Lato"/>
                <a:ea typeface="Lato"/>
                <a:cs typeface="Lato"/>
                <a:sym typeface="Lato"/>
              </a:rPr>
              <a:t>lengh  [cm]</a:t>
            </a:r>
            <a:endParaRPr sz="900">
              <a:solidFill>
                <a:srgbClr val="0000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6" name="Picture 25" descr="A close up of a logo&#10;&#10;Description automatically generated">
            <a:extLst>
              <a:ext uri="{FF2B5EF4-FFF2-40B4-BE49-F238E27FC236}">
                <a16:creationId xmlns:a16="http://schemas.microsoft.com/office/drawing/2014/main" id="{318B06A9-D596-4239-A01F-9F7CC7D628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29439" y="95365"/>
            <a:ext cx="491282" cy="87511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5" name="Google Shape;305;p66"/>
          <p:cNvCxnSpPr/>
          <p:nvPr/>
        </p:nvCxnSpPr>
        <p:spPr>
          <a:xfrm>
            <a:off x="541097" y="640139"/>
            <a:ext cx="6961800" cy="300"/>
          </a:xfrm>
          <a:prstGeom prst="straightConnector1">
            <a:avLst/>
          </a:prstGeom>
          <a:noFill/>
          <a:ln w="152400" cap="flat" cmpd="sng">
            <a:solidFill>
              <a:srgbClr val="FEB38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6" name="Google Shape;306;p66"/>
          <p:cNvSpPr txBox="1"/>
          <p:nvPr/>
        </p:nvSpPr>
        <p:spPr>
          <a:xfrm>
            <a:off x="541100" y="310575"/>
            <a:ext cx="1457400" cy="4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50" tIns="17150" rIns="17150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Helvetica Neue"/>
              <a:buNone/>
            </a:pPr>
            <a:r>
              <a:rPr lang="es" sz="2400">
                <a:solidFill>
                  <a:srgbClr val="00426E"/>
                </a:solidFill>
                <a:latin typeface="Lato Black"/>
                <a:ea typeface="Lato Black"/>
                <a:cs typeface="Lato Black"/>
                <a:sym typeface="Lato Black"/>
              </a:rPr>
              <a:t>Week 4</a:t>
            </a:r>
            <a:endParaRPr sz="2400">
              <a:solidFill>
                <a:srgbClr val="00426E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7" name="Google Shape;307;p66"/>
          <p:cNvSpPr txBox="1"/>
          <p:nvPr/>
        </p:nvSpPr>
        <p:spPr>
          <a:xfrm>
            <a:off x="1077625" y="1225650"/>
            <a:ext cx="2694300" cy="63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s" sz="3600" b="1">
                <a:solidFill>
                  <a:srgbClr val="E69138"/>
                </a:solidFill>
                <a:latin typeface="Lato"/>
                <a:ea typeface="Lato"/>
                <a:cs typeface="Lato"/>
                <a:sym typeface="Lato"/>
              </a:rPr>
              <a:t>Schedule</a:t>
            </a:r>
            <a:endParaRPr sz="3600" b="1">
              <a:solidFill>
                <a:srgbClr val="E69138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8" name="Google Shape;308;p66"/>
          <p:cNvSpPr txBox="1"/>
          <p:nvPr/>
        </p:nvSpPr>
        <p:spPr>
          <a:xfrm>
            <a:off x="1077625" y="1933075"/>
            <a:ext cx="3676200" cy="17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b="1">
                <a:solidFill>
                  <a:srgbClr val="000000"/>
                </a:solidFill>
                <a:highlight>
                  <a:srgbClr val="C0504D"/>
                </a:highlight>
                <a:latin typeface="Lato"/>
                <a:ea typeface="Lato"/>
                <a:cs typeface="Lato"/>
                <a:sym typeface="Lato"/>
              </a:rPr>
              <a:t>State of the course </a:t>
            </a:r>
            <a:endParaRPr sz="2400" b="1">
              <a:solidFill>
                <a:srgbClr val="FFFFFF"/>
              </a:solidFill>
              <a:highlight>
                <a:srgbClr val="000000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b="1">
                <a:highlight>
                  <a:srgbClr val="9BBB59"/>
                </a:highlight>
                <a:latin typeface="Lato"/>
                <a:ea typeface="Lato"/>
                <a:cs typeface="Lato"/>
                <a:sym typeface="Lato"/>
              </a:rPr>
              <a:t>Session</a:t>
            </a:r>
            <a:r>
              <a:rPr lang="es" sz="2400" b="1">
                <a:solidFill>
                  <a:srgbClr val="000000"/>
                </a:solidFill>
                <a:highlight>
                  <a:srgbClr val="9BBB59"/>
                </a:highlight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s" sz="2400" b="1">
                <a:highlight>
                  <a:srgbClr val="9BBB59"/>
                </a:highlight>
                <a:latin typeface="Lato"/>
                <a:ea typeface="Lato"/>
                <a:cs typeface="Lato"/>
                <a:sym typeface="Lato"/>
              </a:rPr>
              <a:t>4</a:t>
            </a:r>
            <a:r>
              <a:rPr lang="es" sz="2400" b="1">
                <a:solidFill>
                  <a:srgbClr val="000000"/>
                </a:solidFill>
                <a:highlight>
                  <a:srgbClr val="9BBB59"/>
                </a:highlight>
                <a:latin typeface="Lato"/>
                <a:ea typeface="Lato"/>
                <a:cs typeface="Lato"/>
                <a:sym typeface="Lato"/>
              </a:rPr>
              <a:t> Review</a:t>
            </a:r>
            <a:endParaRPr sz="2400" b="1">
              <a:solidFill>
                <a:srgbClr val="000000"/>
              </a:solidFill>
              <a:highlight>
                <a:srgbClr val="9BBB59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b="1">
                <a:solidFill>
                  <a:srgbClr val="000000"/>
                </a:solidFill>
                <a:highlight>
                  <a:srgbClr val="4BACC6"/>
                </a:highlight>
                <a:latin typeface="Lato"/>
                <a:ea typeface="Lato"/>
                <a:cs typeface="Lato"/>
                <a:sym typeface="Lato"/>
              </a:rPr>
              <a:t>Challenge</a:t>
            </a:r>
            <a:endParaRPr sz="2400" b="1">
              <a:solidFill>
                <a:srgbClr val="000000"/>
              </a:solidFill>
              <a:highlight>
                <a:srgbClr val="4BACC6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b="1">
                <a:solidFill>
                  <a:srgbClr val="000000"/>
                </a:solidFill>
                <a:highlight>
                  <a:srgbClr val="F79646"/>
                </a:highlight>
                <a:latin typeface="Lato"/>
                <a:ea typeface="Lato"/>
                <a:cs typeface="Lato"/>
                <a:sym typeface="Lato"/>
              </a:rPr>
              <a:t>Notebook + resources</a:t>
            </a:r>
            <a:endParaRPr sz="2400" b="1">
              <a:solidFill>
                <a:srgbClr val="000000"/>
              </a:solidFill>
              <a:highlight>
                <a:srgbClr val="F79646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6938BC65-949C-45C0-B8F8-A7B9AFE938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4376" y="95365"/>
            <a:ext cx="491282" cy="875119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9" name="Google Shape;519;p84"/>
          <p:cNvCxnSpPr/>
          <p:nvPr/>
        </p:nvCxnSpPr>
        <p:spPr>
          <a:xfrm>
            <a:off x="541097" y="640139"/>
            <a:ext cx="6633600" cy="15000"/>
          </a:xfrm>
          <a:prstGeom prst="straightConnector1">
            <a:avLst/>
          </a:prstGeom>
          <a:noFill/>
          <a:ln w="152400" cap="flat" cmpd="sng">
            <a:solidFill>
              <a:srgbClr val="FEB38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20" name="Google Shape;520;p84"/>
          <p:cNvSpPr txBox="1"/>
          <p:nvPr/>
        </p:nvSpPr>
        <p:spPr>
          <a:xfrm>
            <a:off x="555125" y="280548"/>
            <a:ext cx="8028000" cy="35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50" tIns="17150" rIns="17150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Helvetica Neue"/>
              <a:buNone/>
            </a:pPr>
            <a:r>
              <a:rPr lang="es" sz="2600" b="1">
                <a:solidFill>
                  <a:srgbClr val="00426E"/>
                </a:solidFill>
                <a:latin typeface="Lato"/>
                <a:ea typeface="Lato"/>
                <a:cs typeface="Lato"/>
                <a:sym typeface="Lato"/>
              </a:rPr>
              <a:t>Sklearn PCA</a:t>
            </a:r>
            <a:endParaRPr sz="2600" b="0" i="0" u="none" strike="noStrike" cap="none">
              <a:solidFill>
                <a:srgbClr val="00426E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pic>
        <p:nvPicPr>
          <p:cNvPr id="521" name="Google Shape;521;p8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1100" y="1110743"/>
            <a:ext cx="7881003" cy="3615981"/>
          </a:xfrm>
          <a:prstGeom prst="rect">
            <a:avLst/>
          </a:prstGeom>
          <a:noFill/>
          <a:ln>
            <a:noFill/>
          </a:ln>
        </p:spPr>
      </p:pic>
      <p:sp>
        <p:nvSpPr>
          <p:cNvPr id="524" name="Google Shape;524;p84"/>
          <p:cNvSpPr txBox="1"/>
          <p:nvPr/>
        </p:nvSpPr>
        <p:spPr>
          <a:xfrm>
            <a:off x="3363275" y="4726725"/>
            <a:ext cx="2411700" cy="4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9900"/>
                </a:solidFill>
                <a:latin typeface="Avenir"/>
                <a:ea typeface="Avenir"/>
                <a:cs typeface="Avenir"/>
                <a:sym typeface="Avenir"/>
              </a:rPr>
              <a:t>Click on the image</a:t>
            </a:r>
            <a:endParaRPr>
              <a:solidFill>
                <a:srgbClr val="FF99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1FF95B30-D371-4093-A5A6-1336A16143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29439" y="95365"/>
            <a:ext cx="491282" cy="875119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9" name="Google Shape;529;p85"/>
          <p:cNvCxnSpPr/>
          <p:nvPr/>
        </p:nvCxnSpPr>
        <p:spPr>
          <a:xfrm>
            <a:off x="541097" y="640139"/>
            <a:ext cx="7881000" cy="7500"/>
          </a:xfrm>
          <a:prstGeom prst="straightConnector1">
            <a:avLst/>
          </a:prstGeom>
          <a:noFill/>
          <a:ln w="152400" cap="flat" cmpd="sng">
            <a:solidFill>
              <a:srgbClr val="FEB38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30" name="Google Shape;530;p85"/>
          <p:cNvSpPr txBox="1"/>
          <p:nvPr/>
        </p:nvSpPr>
        <p:spPr>
          <a:xfrm>
            <a:off x="555120" y="280538"/>
            <a:ext cx="8028000" cy="4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50" tIns="17150" rIns="17150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Helvetica Neue"/>
              <a:buNone/>
            </a:pPr>
            <a:r>
              <a:rPr lang="es" sz="2600" b="1">
                <a:solidFill>
                  <a:srgbClr val="00426E"/>
                </a:solidFill>
                <a:latin typeface="Lato"/>
                <a:ea typeface="Lato"/>
                <a:cs typeface="Lato"/>
                <a:sym typeface="Lato"/>
              </a:rPr>
              <a:t>PCA Example with high dimensional data</a:t>
            </a:r>
            <a:endParaRPr sz="2600" b="0" i="0" u="none" strike="noStrike" cap="none">
              <a:solidFill>
                <a:srgbClr val="00426E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pic>
        <p:nvPicPr>
          <p:cNvPr id="531" name="Google Shape;531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5365" y="1026272"/>
            <a:ext cx="6394452" cy="3725212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B61D3080-20C1-435B-AC06-2B93735CD8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9439" y="95365"/>
            <a:ext cx="491282" cy="875119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36" name="Google Shape;536;p86"/>
          <p:cNvCxnSpPr/>
          <p:nvPr/>
        </p:nvCxnSpPr>
        <p:spPr>
          <a:xfrm>
            <a:off x="541097" y="640139"/>
            <a:ext cx="6961800" cy="300"/>
          </a:xfrm>
          <a:prstGeom prst="straightConnector1">
            <a:avLst/>
          </a:prstGeom>
          <a:noFill/>
          <a:ln w="152400" cap="flat" cmpd="sng">
            <a:solidFill>
              <a:srgbClr val="FEB38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37" name="Google Shape;537;p86"/>
          <p:cNvSpPr txBox="1"/>
          <p:nvPr/>
        </p:nvSpPr>
        <p:spPr>
          <a:xfrm>
            <a:off x="541100" y="310575"/>
            <a:ext cx="6269100" cy="33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50" tIns="17150" rIns="17150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Helvetica Neue"/>
              <a:buNone/>
            </a:pPr>
            <a:r>
              <a:rPr lang="es" sz="2400">
                <a:solidFill>
                  <a:srgbClr val="00426E"/>
                </a:solidFill>
                <a:latin typeface="Lato Black"/>
                <a:ea typeface="Lato Black"/>
                <a:cs typeface="Lato Black"/>
                <a:sym typeface="Lato Black"/>
              </a:rPr>
              <a:t>Clustering</a:t>
            </a:r>
            <a:endParaRPr sz="2400">
              <a:solidFill>
                <a:srgbClr val="00426E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Helvetica Neue"/>
              <a:buNone/>
            </a:pPr>
            <a:endParaRPr sz="2400">
              <a:solidFill>
                <a:srgbClr val="00426E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pic>
        <p:nvPicPr>
          <p:cNvPr id="540" name="Google Shape;540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1100" y="1049875"/>
            <a:ext cx="6587125" cy="358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20BCDD9B-0774-4D8A-803D-8D3FA1B17B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9439" y="95365"/>
            <a:ext cx="491282" cy="875119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45" name="Google Shape;545;p87"/>
          <p:cNvCxnSpPr/>
          <p:nvPr/>
        </p:nvCxnSpPr>
        <p:spPr>
          <a:xfrm>
            <a:off x="541097" y="640139"/>
            <a:ext cx="6961800" cy="300"/>
          </a:xfrm>
          <a:prstGeom prst="straightConnector1">
            <a:avLst/>
          </a:prstGeom>
          <a:noFill/>
          <a:ln w="152400" cap="flat" cmpd="sng">
            <a:solidFill>
              <a:srgbClr val="FEB38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46" name="Google Shape;546;p87"/>
          <p:cNvSpPr txBox="1"/>
          <p:nvPr/>
        </p:nvSpPr>
        <p:spPr>
          <a:xfrm>
            <a:off x="541100" y="310575"/>
            <a:ext cx="6269100" cy="33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50" tIns="17150" rIns="17150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Helvetica Neue"/>
              <a:buNone/>
            </a:pPr>
            <a:r>
              <a:rPr lang="es" sz="2400">
                <a:solidFill>
                  <a:srgbClr val="00426E"/>
                </a:solidFill>
                <a:latin typeface="Lato Black"/>
                <a:ea typeface="Lato Black"/>
                <a:cs typeface="Lato Black"/>
                <a:sym typeface="Lato Black"/>
              </a:rPr>
              <a:t>Applications of Clustering</a:t>
            </a:r>
            <a:endParaRPr sz="2400">
              <a:solidFill>
                <a:srgbClr val="00426E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Helvetica Neue"/>
              <a:buNone/>
            </a:pPr>
            <a:endParaRPr sz="2400">
              <a:solidFill>
                <a:srgbClr val="00426E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549" name="Google Shape;549;p87"/>
          <p:cNvSpPr txBox="1"/>
          <p:nvPr/>
        </p:nvSpPr>
        <p:spPr>
          <a:xfrm>
            <a:off x="594225" y="1135050"/>
            <a:ext cx="4025700" cy="335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venir"/>
              <a:buChar char="●"/>
            </a:pPr>
            <a:r>
              <a:rPr lang="es" sz="1800" b="1">
                <a:latin typeface="Avenir"/>
                <a:ea typeface="Avenir"/>
                <a:cs typeface="Avenir"/>
                <a:sym typeface="Avenir"/>
              </a:rPr>
              <a:t>Customer Segmentation</a:t>
            </a:r>
            <a:endParaRPr sz="1800" b="1">
              <a:latin typeface="Avenir"/>
              <a:ea typeface="Avenir"/>
              <a:cs typeface="Avenir"/>
              <a:sym typeface="Avenir"/>
            </a:endParaRPr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venir"/>
              <a:buChar char="●"/>
            </a:pPr>
            <a:r>
              <a:rPr lang="es" sz="1800" b="1">
                <a:latin typeface="Avenir"/>
                <a:ea typeface="Avenir"/>
                <a:cs typeface="Avenir"/>
                <a:sym typeface="Avenir"/>
              </a:rPr>
              <a:t>Document Clustering</a:t>
            </a:r>
            <a:endParaRPr sz="1800" b="1">
              <a:latin typeface="Avenir"/>
              <a:ea typeface="Avenir"/>
              <a:cs typeface="Avenir"/>
              <a:sym typeface="Avenir"/>
            </a:endParaRPr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venir"/>
              <a:buChar char="●"/>
            </a:pPr>
            <a:r>
              <a:rPr lang="es" sz="1800" b="1">
                <a:latin typeface="Avenir"/>
                <a:ea typeface="Avenir"/>
                <a:cs typeface="Avenir"/>
                <a:sym typeface="Avenir"/>
              </a:rPr>
              <a:t>Image Segmentation</a:t>
            </a:r>
            <a:endParaRPr sz="1800" b="1">
              <a:latin typeface="Avenir"/>
              <a:ea typeface="Avenir"/>
              <a:cs typeface="Avenir"/>
              <a:sym typeface="Avenir"/>
            </a:endParaRPr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venir"/>
              <a:buChar char="●"/>
            </a:pPr>
            <a:r>
              <a:rPr lang="es" sz="1800" b="1">
                <a:latin typeface="Avenir"/>
                <a:ea typeface="Avenir"/>
                <a:cs typeface="Avenir"/>
                <a:sym typeface="Avenir"/>
              </a:rPr>
              <a:t>Recommendation Engines</a:t>
            </a:r>
            <a:endParaRPr sz="1800" b="1">
              <a:latin typeface="Avenir"/>
              <a:ea typeface="Avenir"/>
              <a:cs typeface="Avenir"/>
              <a:sym typeface="Avenir"/>
            </a:endParaRPr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venir"/>
              <a:buChar char="●"/>
            </a:pPr>
            <a:r>
              <a:rPr lang="es" sz="1800" b="1">
                <a:latin typeface="Avenir"/>
                <a:ea typeface="Avenir"/>
                <a:cs typeface="Avenir"/>
                <a:sym typeface="Avenir"/>
              </a:rPr>
              <a:t>and more...</a:t>
            </a:r>
            <a:endParaRPr sz="1800" b="1"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550" name="Google Shape;550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2919" y="978000"/>
            <a:ext cx="1576806" cy="188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1" name="Google Shape;551;p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84975" y="2236150"/>
            <a:ext cx="2044078" cy="197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2" name="Google Shape;552;p8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73147" y="3371622"/>
            <a:ext cx="2107350" cy="161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DB121C29-128A-4DE7-8A5B-F171AD395E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29439" y="95365"/>
            <a:ext cx="491282" cy="875119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57" name="Google Shape;557;p88"/>
          <p:cNvCxnSpPr/>
          <p:nvPr/>
        </p:nvCxnSpPr>
        <p:spPr>
          <a:xfrm>
            <a:off x="541097" y="640139"/>
            <a:ext cx="6961800" cy="300"/>
          </a:xfrm>
          <a:prstGeom prst="straightConnector1">
            <a:avLst/>
          </a:prstGeom>
          <a:noFill/>
          <a:ln w="152400" cap="flat" cmpd="sng">
            <a:solidFill>
              <a:srgbClr val="FEB38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8" name="Google Shape;558;p88"/>
          <p:cNvSpPr txBox="1"/>
          <p:nvPr/>
        </p:nvSpPr>
        <p:spPr>
          <a:xfrm>
            <a:off x="541100" y="310575"/>
            <a:ext cx="6269100" cy="33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50" tIns="17150" rIns="17150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Helvetica Neue"/>
              <a:buNone/>
            </a:pPr>
            <a:r>
              <a:rPr lang="es" sz="2400">
                <a:solidFill>
                  <a:srgbClr val="00426E"/>
                </a:solidFill>
                <a:latin typeface="Lato Black"/>
                <a:ea typeface="Lato Black"/>
                <a:cs typeface="Lato Black"/>
                <a:sym typeface="Lato Black"/>
              </a:rPr>
              <a:t>Kmeans step-by-step</a:t>
            </a:r>
            <a:endParaRPr sz="2400">
              <a:solidFill>
                <a:srgbClr val="00426E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Helvetica Neue"/>
              <a:buNone/>
            </a:pPr>
            <a:endParaRPr sz="2400">
              <a:solidFill>
                <a:srgbClr val="00426E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561" name="Google Shape;561;p88"/>
          <p:cNvSpPr txBox="1"/>
          <p:nvPr/>
        </p:nvSpPr>
        <p:spPr>
          <a:xfrm>
            <a:off x="541100" y="1082775"/>
            <a:ext cx="5830200" cy="335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Avenir"/>
              <a:buChar char="●"/>
            </a:pPr>
            <a:r>
              <a:rPr lang="es" sz="1500" b="1">
                <a:latin typeface="Avenir"/>
                <a:ea typeface="Avenir"/>
                <a:cs typeface="Avenir"/>
                <a:sym typeface="Avenir"/>
              </a:rPr>
              <a:t>Step 1: Choose the number of clusters k</a:t>
            </a:r>
            <a:endParaRPr sz="1500" b="1">
              <a:latin typeface="Avenir"/>
              <a:ea typeface="Avenir"/>
              <a:cs typeface="Avenir"/>
              <a:sym typeface="Avenir"/>
            </a:endParaRPr>
          </a:p>
          <a:p>
            <a:pPr marL="457200" lvl="0" indent="-3238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Avenir"/>
              <a:buChar char="●"/>
            </a:pPr>
            <a:r>
              <a:rPr lang="es" sz="1500" b="1">
                <a:latin typeface="Avenir"/>
                <a:ea typeface="Avenir"/>
                <a:cs typeface="Avenir"/>
                <a:sym typeface="Avenir"/>
              </a:rPr>
              <a:t>Step 2: Select k random points from the data as centroids</a:t>
            </a:r>
            <a:endParaRPr sz="1500" b="1">
              <a:latin typeface="Avenir"/>
              <a:ea typeface="Avenir"/>
              <a:cs typeface="Avenir"/>
              <a:sym typeface="Avenir"/>
            </a:endParaRPr>
          </a:p>
          <a:p>
            <a:pPr marL="457200" lvl="0" indent="-3238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Avenir"/>
              <a:buChar char="●"/>
            </a:pPr>
            <a:r>
              <a:rPr lang="es" sz="1500" b="1">
                <a:latin typeface="Avenir"/>
                <a:ea typeface="Avenir"/>
                <a:cs typeface="Avenir"/>
                <a:sym typeface="Avenir"/>
              </a:rPr>
              <a:t>Step 3: Assign all the points to the closest cluster centroid</a:t>
            </a:r>
            <a:endParaRPr sz="1500" b="1">
              <a:latin typeface="Avenir"/>
              <a:ea typeface="Avenir"/>
              <a:cs typeface="Avenir"/>
              <a:sym typeface="Avenir"/>
            </a:endParaRPr>
          </a:p>
          <a:p>
            <a:pPr marL="457200" lvl="0" indent="-3238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Avenir"/>
              <a:buChar char="●"/>
            </a:pPr>
            <a:r>
              <a:rPr lang="es" sz="1500" b="1">
                <a:latin typeface="Avenir"/>
                <a:ea typeface="Avenir"/>
                <a:cs typeface="Avenir"/>
                <a:sym typeface="Avenir"/>
              </a:rPr>
              <a:t>Step 4: Recompute the centroids of newly formed clusters</a:t>
            </a:r>
            <a:endParaRPr sz="1500" b="1">
              <a:latin typeface="Avenir"/>
              <a:ea typeface="Avenir"/>
              <a:cs typeface="Avenir"/>
              <a:sym typeface="Avenir"/>
            </a:endParaRPr>
          </a:p>
          <a:p>
            <a:pPr marL="457200" lvl="0" indent="-3238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Avenir"/>
              <a:buChar char="●"/>
            </a:pPr>
            <a:r>
              <a:rPr lang="es" sz="1500" b="1">
                <a:latin typeface="Avenir"/>
                <a:ea typeface="Avenir"/>
                <a:cs typeface="Avenir"/>
                <a:sym typeface="Avenir"/>
              </a:rPr>
              <a:t>Step 5: Repeat steps 3 and 4</a:t>
            </a:r>
            <a:endParaRPr sz="1500" b="1">
              <a:latin typeface="Avenir"/>
              <a:ea typeface="Avenir"/>
              <a:cs typeface="Avenir"/>
              <a:sym typeface="Avenir"/>
            </a:endParaRPr>
          </a:p>
          <a:p>
            <a:pPr marL="45720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b="1"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562" name="Google Shape;562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71300" y="1424360"/>
            <a:ext cx="1913925" cy="127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3" name="Google Shape;563;p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75200" y="2992505"/>
            <a:ext cx="1416875" cy="92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8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99100" y="4000025"/>
            <a:ext cx="1566475" cy="96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02241D83-B03F-412F-9B03-43080F1F4C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29439" y="95365"/>
            <a:ext cx="491282" cy="875119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9" name="Google Shape;569;p89"/>
          <p:cNvCxnSpPr/>
          <p:nvPr/>
        </p:nvCxnSpPr>
        <p:spPr>
          <a:xfrm>
            <a:off x="541097" y="640139"/>
            <a:ext cx="2704500" cy="600"/>
          </a:xfrm>
          <a:prstGeom prst="straightConnector1">
            <a:avLst/>
          </a:prstGeom>
          <a:noFill/>
          <a:ln w="152400" cap="flat" cmpd="sng">
            <a:solidFill>
              <a:srgbClr val="FEB38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0" name="Google Shape;570;p89"/>
          <p:cNvSpPr txBox="1"/>
          <p:nvPr/>
        </p:nvSpPr>
        <p:spPr>
          <a:xfrm>
            <a:off x="541100" y="310575"/>
            <a:ext cx="2728800" cy="33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50" tIns="17150" rIns="17150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Helvetica Neue"/>
              <a:buNone/>
            </a:pPr>
            <a:r>
              <a:rPr lang="es" sz="2400">
                <a:solidFill>
                  <a:srgbClr val="00426E"/>
                </a:solidFill>
                <a:latin typeface="Lato Black"/>
                <a:ea typeface="Lato Black"/>
                <a:cs typeface="Lato Black"/>
                <a:sym typeface="Lato Black"/>
              </a:rPr>
              <a:t>Challenge! </a:t>
            </a:r>
            <a:endParaRPr sz="2400">
              <a:solidFill>
                <a:srgbClr val="00426E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71" name="Google Shape;571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8624" y="0"/>
            <a:ext cx="3885377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76" name="Google Shape;576;p90"/>
          <p:cNvCxnSpPr/>
          <p:nvPr/>
        </p:nvCxnSpPr>
        <p:spPr>
          <a:xfrm>
            <a:off x="541097" y="640139"/>
            <a:ext cx="6961800" cy="300"/>
          </a:xfrm>
          <a:prstGeom prst="straightConnector1">
            <a:avLst/>
          </a:prstGeom>
          <a:noFill/>
          <a:ln w="152400" cap="flat" cmpd="sng">
            <a:solidFill>
              <a:srgbClr val="FEB38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7" name="Google Shape;577;p90"/>
          <p:cNvSpPr txBox="1"/>
          <p:nvPr/>
        </p:nvSpPr>
        <p:spPr>
          <a:xfrm>
            <a:off x="541100" y="310575"/>
            <a:ext cx="1811700" cy="4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50" tIns="17150" rIns="17150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Helvetica Neue"/>
              <a:buNone/>
            </a:pPr>
            <a:r>
              <a:rPr lang="es" sz="2400">
                <a:solidFill>
                  <a:srgbClr val="00426E"/>
                </a:solidFill>
                <a:latin typeface="Lato Black"/>
                <a:ea typeface="Lato Black"/>
                <a:cs typeface="Lato Black"/>
                <a:sym typeface="Lato Black"/>
              </a:rPr>
              <a:t>Bibliografía</a:t>
            </a:r>
            <a:endParaRPr sz="2400">
              <a:solidFill>
                <a:srgbClr val="00426E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80" name="Google Shape;580;p90"/>
          <p:cNvSpPr txBox="1"/>
          <p:nvPr/>
        </p:nvSpPr>
        <p:spPr>
          <a:xfrm>
            <a:off x="541100" y="1029325"/>
            <a:ext cx="5376900" cy="36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Avenir"/>
                <a:ea typeface="Avenir"/>
                <a:cs typeface="Avenir"/>
                <a:sym typeface="Avenir"/>
              </a:rPr>
              <a:t>/1./ /Hands-on Machine Learning with Scikit-Learn, Keras, and TensorFlow/</a:t>
            </a:r>
            <a:endParaRPr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Avenir"/>
                <a:ea typeface="Avenir"/>
                <a:cs typeface="Avenir"/>
                <a:sym typeface="Avenir"/>
              </a:rPr>
              <a:t>/2./ /Fast.AI - Introduction to Machine Learning for Coders/</a:t>
            </a:r>
            <a:endParaRPr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Avenir"/>
                <a:ea typeface="Avenir"/>
                <a:cs typeface="Avenir"/>
                <a:sym typeface="Avenir"/>
              </a:rPr>
              <a:t>/3./ /MLCourse.AI/</a:t>
            </a:r>
            <a:endParaRPr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Avenir"/>
                <a:ea typeface="Avenir"/>
                <a:cs typeface="Avenir"/>
                <a:sym typeface="Avenir"/>
              </a:rPr>
              <a:t>/4./ /DeltaAnalytics/</a:t>
            </a:r>
            <a:endParaRPr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Avenir"/>
                <a:ea typeface="Avenir"/>
                <a:cs typeface="Avenir"/>
                <a:sym typeface="Avenir"/>
              </a:rPr>
              <a:t>/5./ /The Hundred-page Machine Learning Book/</a:t>
            </a:r>
            <a:endParaRPr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Avenir"/>
                <a:ea typeface="Avenir"/>
                <a:cs typeface="Avenir"/>
                <a:sym typeface="Avenir"/>
              </a:rPr>
              <a:t>/6./ /Machine Learning for Humans (Vishal Maini)/</a:t>
            </a:r>
            <a:endParaRPr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Avenir"/>
                <a:ea typeface="Avenir"/>
                <a:cs typeface="Avenir"/>
                <a:sym typeface="Avenir"/>
              </a:rPr>
              <a:t>/7./ /Datacamp/</a:t>
            </a:r>
            <a:endParaRPr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Avenir"/>
                <a:ea typeface="Avenir"/>
                <a:cs typeface="Avenir"/>
                <a:sym typeface="Avenir"/>
              </a:rPr>
              <a:t>/8./ /DataQuest/</a:t>
            </a:r>
            <a:endParaRPr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581" name="Google Shape;581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32000" y="2026225"/>
            <a:ext cx="1515050" cy="198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2" name="Google Shape;582;p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29750" y="3916125"/>
            <a:ext cx="1773150" cy="84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" name="Google Shape;583;p9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85625" y="2607175"/>
            <a:ext cx="1718975" cy="248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0CC65911-65FA-4156-A3D0-62E5E72FB1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29439" y="95365"/>
            <a:ext cx="491282" cy="875119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8" name="Google Shape;588;p91"/>
          <p:cNvPicPr preferRelativeResize="0"/>
          <p:nvPr/>
        </p:nvPicPr>
        <p:blipFill rotWithShape="1">
          <a:blip r:embed="rId3">
            <a:alphaModFix/>
          </a:blip>
          <a:srcRect t="-4799" b="15096"/>
          <a:stretch/>
        </p:blipFill>
        <p:spPr>
          <a:xfrm>
            <a:off x="0" y="318722"/>
            <a:ext cx="9144003" cy="4824775"/>
          </a:xfrm>
          <a:prstGeom prst="rect">
            <a:avLst/>
          </a:prstGeom>
          <a:noFill/>
          <a:ln>
            <a:noFill/>
          </a:ln>
        </p:spPr>
      </p:pic>
      <p:sp>
        <p:nvSpPr>
          <p:cNvPr id="589" name="Google Shape;589;p91"/>
          <p:cNvSpPr txBox="1"/>
          <p:nvPr/>
        </p:nvSpPr>
        <p:spPr>
          <a:xfrm>
            <a:off x="0" y="-34724"/>
            <a:ext cx="9153300" cy="613200"/>
          </a:xfrm>
          <a:prstGeom prst="rect">
            <a:avLst/>
          </a:prstGeom>
          <a:solidFill>
            <a:schemeClr val="accent6"/>
          </a:solidFill>
          <a:ln>
            <a:noFill/>
          </a:ln>
          <a:effectLst>
            <a:outerShdw blurRad="63500" dist="23000" dir="5400000">
              <a:srgbClr val="808080">
                <a:alpha val="34510"/>
              </a:srgbClr>
            </a:outerShdw>
          </a:effectLst>
        </p:spPr>
        <p:txBody>
          <a:bodyPr spcFirstLastPara="1" wrap="square" lIns="68650" tIns="34325" rIns="68650" bIns="343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300" b="0" i="0" u="none" strike="noStrike" cap="none">
              <a:solidFill>
                <a:srgbClr val="1E579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0" name="Google Shape;590;p91"/>
          <p:cNvSpPr txBox="1">
            <a:spLocks noGrp="1"/>
          </p:cNvSpPr>
          <p:nvPr>
            <p:ph type="title"/>
          </p:nvPr>
        </p:nvSpPr>
        <p:spPr>
          <a:xfrm>
            <a:off x="217393" y="-9232"/>
            <a:ext cx="7685400" cy="5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650" tIns="34325" rIns="68650" bIns="343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s"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WI-FI</a:t>
            </a:r>
            <a:endParaRPr sz="3300" b="1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91" name="Google Shape;591;p91"/>
          <p:cNvSpPr txBox="1"/>
          <p:nvPr/>
        </p:nvSpPr>
        <p:spPr>
          <a:xfrm>
            <a:off x="6777000" y="4434949"/>
            <a:ext cx="2367000" cy="32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3700" tIns="63700" rIns="63700" bIns="63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 i="1">
                <a:solidFill>
                  <a:srgbClr val="E69138"/>
                </a:solidFill>
                <a:latin typeface="Avenir"/>
                <a:ea typeface="Avenir"/>
                <a:cs typeface="Avenir"/>
                <a:sym typeface="Avenir"/>
              </a:rPr>
              <a:t>madrid@saturdays.ai</a:t>
            </a:r>
            <a:endParaRPr sz="1400" i="1">
              <a:solidFill>
                <a:srgbClr val="E69138"/>
              </a:solidFill>
            </a:endParaRPr>
          </a:p>
        </p:txBody>
      </p:sp>
      <p:sp>
        <p:nvSpPr>
          <p:cNvPr id="593" name="Google Shape;593;p91"/>
          <p:cNvSpPr txBox="1"/>
          <p:nvPr/>
        </p:nvSpPr>
        <p:spPr>
          <a:xfrm>
            <a:off x="522975" y="135275"/>
            <a:ext cx="1811700" cy="4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50" tIns="17150" rIns="17150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Helvetica Neue"/>
              <a:buNone/>
            </a:pPr>
            <a:r>
              <a:rPr lang="es" sz="2400">
                <a:solidFill>
                  <a:srgbClr val="00426E"/>
                </a:solidFill>
                <a:latin typeface="Lato Black"/>
                <a:ea typeface="Lato Black"/>
                <a:cs typeface="Lato Black"/>
                <a:sym typeface="Lato Black"/>
              </a:rPr>
              <a:t>Wi-Fi</a:t>
            </a:r>
            <a:endParaRPr sz="2400">
              <a:solidFill>
                <a:srgbClr val="00426E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" name="Google Shape;315;p67"/>
          <p:cNvCxnSpPr/>
          <p:nvPr/>
        </p:nvCxnSpPr>
        <p:spPr>
          <a:xfrm rot="10800000" flipH="1">
            <a:off x="541097" y="628439"/>
            <a:ext cx="7062300" cy="11700"/>
          </a:xfrm>
          <a:prstGeom prst="straightConnector1">
            <a:avLst/>
          </a:prstGeom>
          <a:noFill/>
          <a:ln w="152400" cap="flat" cmpd="sng">
            <a:solidFill>
              <a:srgbClr val="FEB38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16" name="Google Shape;316;p67"/>
          <p:cNvSpPr txBox="1"/>
          <p:nvPr/>
        </p:nvSpPr>
        <p:spPr>
          <a:xfrm>
            <a:off x="541100" y="310575"/>
            <a:ext cx="1457400" cy="4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50" tIns="17150" rIns="17150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Helvetica Neue"/>
              <a:buNone/>
            </a:pPr>
            <a:r>
              <a:rPr lang="es" sz="2400">
                <a:solidFill>
                  <a:srgbClr val="00426E"/>
                </a:solidFill>
                <a:latin typeface="Lato Black"/>
                <a:ea typeface="Lato Black"/>
                <a:cs typeface="Lato Black"/>
                <a:sym typeface="Lato Black"/>
              </a:rPr>
              <a:t>Sesión 4</a:t>
            </a:r>
            <a:endParaRPr sz="2400">
              <a:solidFill>
                <a:srgbClr val="00426E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8" name="Google Shape;318;p67"/>
          <p:cNvSpPr txBox="1"/>
          <p:nvPr/>
        </p:nvSpPr>
        <p:spPr>
          <a:xfrm>
            <a:off x="3840850" y="1302649"/>
            <a:ext cx="2017500" cy="63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s" sz="3000" b="1">
                <a:solidFill>
                  <a:srgbClr val="E69138"/>
                </a:solidFill>
                <a:latin typeface="Lato"/>
                <a:ea typeface="Lato"/>
                <a:cs typeface="Lato"/>
                <a:sym typeface="Lato"/>
              </a:rPr>
              <a:t>Agenda</a:t>
            </a:r>
            <a:endParaRPr sz="3000" b="1">
              <a:solidFill>
                <a:srgbClr val="E69138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9" name="Google Shape;319;p67"/>
          <p:cNvSpPr txBox="1"/>
          <p:nvPr/>
        </p:nvSpPr>
        <p:spPr>
          <a:xfrm>
            <a:off x="3868350" y="1910225"/>
            <a:ext cx="4059300" cy="17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 b="1" dirty="0">
                <a:latin typeface="Lato"/>
                <a:ea typeface="Lato"/>
                <a:cs typeface="Lato"/>
                <a:sym typeface="Lato"/>
              </a:rPr>
              <a:t>01:30 - </a:t>
            </a:r>
            <a:r>
              <a:rPr lang="es" sz="2000" dirty="0">
                <a:latin typeface="Lato"/>
                <a:ea typeface="Lato"/>
                <a:cs typeface="Lato"/>
                <a:sym typeface="Lato"/>
              </a:rPr>
              <a:t>Lesson #4 + Work!</a:t>
            </a:r>
            <a:endParaRPr sz="2000" dirty="0">
              <a:latin typeface="Lato"/>
              <a:ea typeface="Lato"/>
              <a:cs typeface="Lato"/>
              <a:sym typeface="Lato"/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 b="1" dirty="0">
                <a:latin typeface="Lato"/>
                <a:ea typeface="Lato"/>
                <a:cs typeface="Lato"/>
                <a:sym typeface="Lato"/>
              </a:rPr>
              <a:t>03:30 - </a:t>
            </a:r>
            <a:r>
              <a:rPr lang="es" sz="2000" dirty="0">
                <a:latin typeface="Lato"/>
                <a:ea typeface="Lato"/>
                <a:cs typeface="Lato"/>
                <a:sym typeface="Lato"/>
              </a:rPr>
              <a:t>Coffee Break ☕️</a:t>
            </a:r>
            <a:endParaRPr sz="2000" dirty="0">
              <a:latin typeface="Lato"/>
              <a:ea typeface="Lato"/>
              <a:cs typeface="Lato"/>
              <a:sym typeface="Lato"/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 b="1" dirty="0">
                <a:latin typeface="Lato"/>
                <a:ea typeface="Lato"/>
                <a:cs typeface="Lato"/>
                <a:sym typeface="Lato"/>
              </a:rPr>
              <a:t>03: 45 - </a:t>
            </a:r>
            <a:r>
              <a:rPr lang="es" sz="2000" dirty="0">
                <a:latin typeface="Lato"/>
                <a:ea typeface="Lato"/>
                <a:cs typeface="Lato"/>
                <a:sym typeface="Lato"/>
              </a:rPr>
              <a:t>Keep Working! 🚀</a:t>
            </a:r>
            <a:endParaRPr sz="2000" dirty="0">
              <a:latin typeface="Lato"/>
              <a:ea typeface="Lato"/>
              <a:cs typeface="Lato"/>
              <a:sym typeface="Lato"/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 b="1" dirty="0">
                <a:latin typeface="Lato"/>
                <a:ea typeface="Lato"/>
                <a:cs typeface="Lato"/>
                <a:sym typeface="Lato"/>
              </a:rPr>
              <a:t>05:00  - </a:t>
            </a:r>
            <a:r>
              <a:rPr lang="es" sz="2000" dirty="0">
                <a:latin typeface="Lato"/>
                <a:ea typeface="Lato"/>
                <a:cs typeface="Lato"/>
                <a:sym typeface="Lato"/>
              </a:rPr>
              <a:t>Talk: 🗣</a:t>
            </a:r>
            <a:endParaRPr sz="2000" dirty="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D92FD55E-5F8F-47C9-90EE-429DB13C26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4376" y="95365"/>
            <a:ext cx="491282" cy="875119"/>
          </a:xfrm>
          <a:prstGeom prst="rect">
            <a:avLst/>
          </a:prstGeom>
        </p:spPr>
      </p:pic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3E5FAE9A-8014-450D-BBC4-83A21DEEE8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8778" y="1066089"/>
            <a:ext cx="1726562" cy="307551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6" name="Google Shape;326;p68"/>
          <p:cNvCxnSpPr/>
          <p:nvPr/>
        </p:nvCxnSpPr>
        <p:spPr>
          <a:xfrm>
            <a:off x="541097" y="640139"/>
            <a:ext cx="6961800" cy="300"/>
          </a:xfrm>
          <a:prstGeom prst="straightConnector1">
            <a:avLst/>
          </a:prstGeom>
          <a:noFill/>
          <a:ln w="152400" cap="flat" cmpd="sng">
            <a:solidFill>
              <a:srgbClr val="FEB38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7" name="Google Shape;327;p68"/>
          <p:cNvSpPr txBox="1"/>
          <p:nvPr/>
        </p:nvSpPr>
        <p:spPr>
          <a:xfrm>
            <a:off x="541100" y="310575"/>
            <a:ext cx="3291900" cy="33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50" tIns="17150" rIns="17150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Helvetica Neue"/>
              <a:buNone/>
            </a:pPr>
            <a:r>
              <a:rPr lang="es" sz="2400">
                <a:solidFill>
                  <a:srgbClr val="00426E"/>
                </a:solidFill>
                <a:latin typeface="Lato Black"/>
                <a:ea typeface="Lato Black"/>
                <a:cs typeface="Lato Black"/>
                <a:sym typeface="Lato Black"/>
              </a:rPr>
              <a:t>State of the course</a:t>
            </a:r>
            <a:endParaRPr sz="2400">
              <a:solidFill>
                <a:srgbClr val="00426E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8" name="Google Shape;328;p68"/>
          <p:cNvSpPr txBox="1"/>
          <p:nvPr/>
        </p:nvSpPr>
        <p:spPr>
          <a:xfrm>
            <a:off x="541100" y="997250"/>
            <a:ext cx="6858900" cy="38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s" sz="1800" b="1">
                <a:latin typeface="Avenir"/>
                <a:ea typeface="Avenir"/>
                <a:cs typeface="Avenir"/>
                <a:sym typeface="Avenir"/>
              </a:rPr>
              <a:t>#1</a:t>
            </a:r>
            <a:r>
              <a:rPr lang="es" sz="1800">
                <a:latin typeface="Avenir"/>
                <a:ea typeface="Avenir"/>
                <a:cs typeface="Avenir"/>
                <a:sym typeface="Avenir"/>
              </a:rPr>
              <a:t> Exploratory Data Analysis &amp; Classification ✅</a:t>
            </a:r>
            <a:endParaRPr sz="1800"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l" rtl="0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s" sz="1800" b="1">
                <a:latin typeface="Avenir"/>
                <a:ea typeface="Avenir"/>
                <a:cs typeface="Avenir"/>
                <a:sym typeface="Avenir"/>
              </a:rPr>
              <a:t>#2</a:t>
            </a:r>
            <a:r>
              <a:rPr lang="es" sz="1800">
                <a:latin typeface="Avenir"/>
                <a:ea typeface="Avenir"/>
                <a:cs typeface="Avenir"/>
                <a:sym typeface="Avenir"/>
              </a:rPr>
              <a:t> Regression &amp; Model Validation ✅</a:t>
            </a:r>
            <a:endParaRPr sz="1800"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l" rtl="0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s" sz="1800" b="1">
                <a:latin typeface="Avenir"/>
                <a:ea typeface="Avenir"/>
                <a:cs typeface="Avenir"/>
                <a:sym typeface="Avenir"/>
              </a:rPr>
              <a:t>#3</a:t>
            </a:r>
            <a:r>
              <a:rPr lang="es" sz="1800">
                <a:latin typeface="Avenir"/>
                <a:ea typeface="Avenir"/>
                <a:cs typeface="Avenir"/>
                <a:sym typeface="Avenir"/>
              </a:rPr>
              <a:t> Random Forest Deep Dive ✅</a:t>
            </a:r>
            <a:endParaRPr sz="1800"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l" rtl="0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s" sz="1800" b="1">
                <a:latin typeface="Avenir"/>
                <a:ea typeface="Avenir"/>
                <a:cs typeface="Avenir"/>
                <a:sym typeface="Avenir"/>
              </a:rPr>
              <a:t>#4</a:t>
            </a:r>
            <a:r>
              <a:rPr lang="es" sz="1800">
                <a:latin typeface="Avenir"/>
                <a:ea typeface="Avenir"/>
                <a:cs typeface="Avenir"/>
                <a:sym typeface="Avenir"/>
              </a:rPr>
              <a:t> Unsupervised Learning 🔴 Today!</a:t>
            </a:r>
            <a:endParaRPr sz="1800"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l" rtl="0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s" sz="1800" b="1">
                <a:latin typeface="Avenir"/>
                <a:ea typeface="Avenir"/>
                <a:cs typeface="Avenir"/>
                <a:sym typeface="Avenir"/>
              </a:rPr>
              <a:t>#5</a:t>
            </a:r>
            <a:r>
              <a:rPr lang="es" sz="1800">
                <a:latin typeface="Avenir"/>
                <a:ea typeface="Avenir"/>
                <a:cs typeface="Avenir"/>
                <a:sym typeface="Avenir"/>
              </a:rPr>
              <a:t> Neural Networks, Gradient Descent 🔜</a:t>
            </a:r>
            <a:endParaRPr sz="1800"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l" rtl="0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s" sz="1800" b="1">
                <a:latin typeface="Avenir"/>
                <a:ea typeface="Avenir"/>
                <a:cs typeface="Avenir"/>
                <a:sym typeface="Avenir"/>
              </a:rPr>
              <a:t>#6</a:t>
            </a:r>
            <a:r>
              <a:rPr lang="es" sz="1800">
                <a:latin typeface="Avenir"/>
                <a:ea typeface="Avenir"/>
                <a:cs typeface="Avenir"/>
                <a:sym typeface="Avenir"/>
              </a:rPr>
              <a:t> NLP 🔜</a:t>
            </a:r>
            <a:endParaRPr sz="1800"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l" rtl="0">
              <a:lnSpc>
                <a:spcPct val="150000"/>
              </a:lnSpc>
              <a:spcBef>
                <a:spcPts val="1800"/>
              </a:spcBef>
              <a:spcAft>
                <a:spcPts val="600"/>
              </a:spcAft>
              <a:buNone/>
            </a:pPr>
            <a:endParaRPr sz="1800"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328C7BBB-26B8-4FB9-81FD-3BC412CF62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4376" y="95365"/>
            <a:ext cx="491282" cy="87511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5" name="Google Shape;335;p69"/>
          <p:cNvCxnSpPr/>
          <p:nvPr/>
        </p:nvCxnSpPr>
        <p:spPr>
          <a:xfrm>
            <a:off x="541097" y="640139"/>
            <a:ext cx="6961800" cy="300"/>
          </a:xfrm>
          <a:prstGeom prst="straightConnector1">
            <a:avLst/>
          </a:prstGeom>
          <a:noFill/>
          <a:ln w="152400" cap="flat" cmpd="sng">
            <a:solidFill>
              <a:srgbClr val="FEB38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6" name="Google Shape;336;p69"/>
          <p:cNvSpPr txBox="1"/>
          <p:nvPr/>
        </p:nvSpPr>
        <p:spPr>
          <a:xfrm>
            <a:off x="541100" y="310575"/>
            <a:ext cx="3291900" cy="33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50" tIns="17150" rIns="17150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Helvetica Neue"/>
              <a:buNone/>
            </a:pPr>
            <a:r>
              <a:rPr lang="es" sz="2400" dirty="0">
                <a:solidFill>
                  <a:srgbClr val="00426E"/>
                </a:solidFill>
                <a:latin typeface="Lato Black"/>
                <a:ea typeface="Lato Black"/>
                <a:cs typeface="Lato Black"/>
                <a:sym typeface="Lato Black"/>
              </a:rPr>
              <a:t>¿</a:t>
            </a:r>
            <a:r>
              <a:rPr lang="en-US" sz="2400" dirty="0">
                <a:solidFill>
                  <a:srgbClr val="00426E"/>
                </a:solidFill>
                <a:latin typeface="Lato Black"/>
                <a:ea typeface="Lato Black"/>
                <a:cs typeface="Lato Black"/>
                <a:sym typeface="Lato Black"/>
              </a:rPr>
              <a:t>Doubts</a:t>
            </a:r>
            <a:r>
              <a:rPr lang="es" sz="2400" dirty="0">
                <a:solidFill>
                  <a:srgbClr val="00426E"/>
                </a:solidFill>
                <a:latin typeface="Lato Black"/>
                <a:ea typeface="Lato Black"/>
                <a:cs typeface="Lato Black"/>
                <a:sym typeface="Lato Black"/>
              </a:rPr>
              <a:t>?</a:t>
            </a:r>
            <a:endParaRPr sz="2400" dirty="0">
              <a:solidFill>
                <a:srgbClr val="00426E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39" name="Google Shape;339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0300" y="1225650"/>
            <a:ext cx="3859276" cy="3859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4" name="Google Shape;344;p70"/>
          <p:cNvCxnSpPr/>
          <p:nvPr/>
        </p:nvCxnSpPr>
        <p:spPr>
          <a:xfrm>
            <a:off x="541097" y="640139"/>
            <a:ext cx="6961800" cy="300"/>
          </a:xfrm>
          <a:prstGeom prst="straightConnector1">
            <a:avLst/>
          </a:prstGeom>
          <a:noFill/>
          <a:ln w="152400" cap="flat" cmpd="sng">
            <a:solidFill>
              <a:srgbClr val="FEB38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5" name="Google Shape;345;p70"/>
          <p:cNvSpPr txBox="1"/>
          <p:nvPr/>
        </p:nvSpPr>
        <p:spPr>
          <a:xfrm>
            <a:off x="541100" y="310575"/>
            <a:ext cx="6803400" cy="33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50" tIns="17150" rIns="17150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Helvetica Neue"/>
              <a:buNone/>
            </a:pPr>
            <a:r>
              <a:rPr lang="es" sz="2400">
                <a:solidFill>
                  <a:srgbClr val="00426E"/>
                </a:solidFill>
                <a:latin typeface="Lato Black"/>
                <a:ea typeface="Lato Black"/>
                <a:cs typeface="Lato Black"/>
                <a:sym typeface="Lato Black"/>
              </a:rPr>
              <a:t>Unsupervised Learning</a:t>
            </a:r>
            <a:endParaRPr sz="2400">
              <a:solidFill>
                <a:srgbClr val="00426E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46" name="Google Shape;346;p70"/>
          <p:cNvSpPr txBox="1"/>
          <p:nvPr/>
        </p:nvSpPr>
        <p:spPr>
          <a:xfrm>
            <a:off x="767050" y="1037725"/>
            <a:ext cx="5670300" cy="38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SzPts val="1800"/>
              <a:buFont typeface="Avenir"/>
              <a:buChar char="●"/>
            </a:pPr>
            <a:r>
              <a:rPr lang="es" sz="1800" b="1">
                <a:latin typeface="Avenir"/>
                <a:ea typeface="Avenir"/>
                <a:cs typeface="Avenir"/>
                <a:sym typeface="Avenir"/>
              </a:rPr>
              <a:t>Dimensionality Reduction</a:t>
            </a:r>
            <a:endParaRPr sz="1800" b="1">
              <a:latin typeface="Avenir"/>
              <a:ea typeface="Avenir"/>
              <a:cs typeface="Avenir"/>
              <a:sym typeface="Avenir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SzPts val="1800"/>
              <a:buFont typeface="Avenir"/>
              <a:buChar char="●"/>
            </a:pPr>
            <a:r>
              <a:rPr lang="es" sz="1800" b="1">
                <a:latin typeface="Avenir"/>
                <a:ea typeface="Avenir"/>
                <a:cs typeface="Avenir"/>
                <a:sym typeface="Avenir"/>
              </a:rPr>
              <a:t>Clustering</a:t>
            </a:r>
            <a:endParaRPr sz="1800" b="1">
              <a:latin typeface="Avenir"/>
              <a:ea typeface="Avenir"/>
              <a:cs typeface="Avenir"/>
              <a:sym typeface="Avenir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SzPts val="1800"/>
              <a:buFont typeface="Avenir"/>
              <a:buChar char="●"/>
            </a:pPr>
            <a:r>
              <a:rPr lang="es" sz="1800" b="1">
                <a:latin typeface="Avenir"/>
                <a:ea typeface="Avenir"/>
                <a:cs typeface="Avenir"/>
                <a:sym typeface="Avenir"/>
              </a:rPr>
              <a:t>PCA</a:t>
            </a:r>
            <a:endParaRPr sz="1800" b="1">
              <a:latin typeface="Avenir"/>
              <a:ea typeface="Avenir"/>
              <a:cs typeface="Avenir"/>
              <a:sym typeface="Avenir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SzPts val="1800"/>
              <a:buFont typeface="Avenir"/>
              <a:buChar char="●"/>
            </a:pPr>
            <a:r>
              <a:rPr lang="es" sz="1800" b="1">
                <a:latin typeface="Avenir"/>
                <a:ea typeface="Avenir"/>
                <a:cs typeface="Avenir"/>
                <a:sym typeface="Avenir"/>
              </a:rPr>
              <a:t>K-means</a:t>
            </a:r>
            <a:endParaRPr sz="1800" b="1"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l" rtl="0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1800" b="1">
              <a:latin typeface="Avenir"/>
              <a:ea typeface="Avenir"/>
              <a:cs typeface="Avenir"/>
              <a:sym typeface="Avenir"/>
            </a:endParaRPr>
          </a:p>
          <a:p>
            <a:pPr marL="914400" lvl="0" indent="0" algn="l" rtl="0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1800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49" name="Google Shape;349;p70"/>
          <p:cNvSpPr/>
          <p:nvPr/>
        </p:nvSpPr>
        <p:spPr>
          <a:xfrm>
            <a:off x="699050" y="1521200"/>
            <a:ext cx="197700" cy="557700"/>
          </a:xfrm>
          <a:prstGeom prst="curvedRightArrow">
            <a:avLst>
              <a:gd name="adj1" fmla="val 25000"/>
              <a:gd name="adj2" fmla="val 50000"/>
              <a:gd name="adj3" fmla="val 25000"/>
            </a:avLst>
          </a:prstGeom>
          <a:solidFill>
            <a:srgbClr val="F79646"/>
          </a:solidFill>
          <a:ln w="9525" cap="flat" cmpd="sng">
            <a:solidFill>
              <a:srgbClr val="F796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p70"/>
          <p:cNvSpPr/>
          <p:nvPr/>
        </p:nvSpPr>
        <p:spPr>
          <a:xfrm>
            <a:off x="699050" y="2174950"/>
            <a:ext cx="197700" cy="557700"/>
          </a:xfrm>
          <a:prstGeom prst="curvedRightArrow">
            <a:avLst>
              <a:gd name="adj1" fmla="val 25000"/>
              <a:gd name="adj2" fmla="val 50000"/>
              <a:gd name="adj3" fmla="val 25000"/>
            </a:avLst>
          </a:prstGeom>
          <a:solidFill>
            <a:srgbClr val="F79646"/>
          </a:solidFill>
          <a:ln w="9525" cap="flat" cmpd="sng">
            <a:solidFill>
              <a:srgbClr val="F796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70"/>
          <p:cNvSpPr/>
          <p:nvPr/>
        </p:nvSpPr>
        <p:spPr>
          <a:xfrm>
            <a:off x="699050" y="2828700"/>
            <a:ext cx="197700" cy="557700"/>
          </a:xfrm>
          <a:prstGeom prst="curvedRightArrow">
            <a:avLst>
              <a:gd name="adj1" fmla="val 25000"/>
              <a:gd name="adj2" fmla="val 50000"/>
              <a:gd name="adj3" fmla="val 25000"/>
            </a:avLst>
          </a:prstGeom>
          <a:solidFill>
            <a:srgbClr val="F79646"/>
          </a:solidFill>
          <a:ln w="9525" cap="flat" cmpd="sng">
            <a:solidFill>
              <a:srgbClr val="F796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9C666A6A-05BA-4845-B68C-9D70C4DD03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4376" y="95365"/>
            <a:ext cx="491282" cy="87511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6" name="Google Shape;356;p71"/>
          <p:cNvCxnSpPr/>
          <p:nvPr/>
        </p:nvCxnSpPr>
        <p:spPr>
          <a:xfrm>
            <a:off x="541097" y="640139"/>
            <a:ext cx="6961800" cy="300"/>
          </a:xfrm>
          <a:prstGeom prst="straightConnector1">
            <a:avLst/>
          </a:prstGeom>
          <a:noFill/>
          <a:ln w="152400" cap="flat" cmpd="sng">
            <a:solidFill>
              <a:srgbClr val="FEB38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7" name="Google Shape;357;p71"/>
          <p:cNvSpPr txBox="1"/>
          <p:nvPr/>
        </p:nvSpPr>
        <p:spPr>
          <a:xfrm>
            <a:off x="541100" y="310575"/>
            <a:ext cx="6803400" cy="33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50" tIns="17150" rIns="17150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Helvetica Neue"/>
              <a:buNone/>
            </a:pPr>
            <a:r>
              <a:rPr lang="es" sz="2400">
                <a:solidFill>
                  <a:srgbClr val="00426E"/>
                </a:solidFill>
                <a:latin typeface="Lato Black"/>
                <a:ea typeface="Lato Black"/>
                <a:cs typeface="Lato Black"/>
                <a:sym typeface="Lato Black"/>
              </a:rPr>
              <a:t>Future of ML</a:t>
            </a:r>
            <a:endParaRPr sz="2400">
              <a:solidFill>
                <a:srgbClr val="00426E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60" name="Google Shape;360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1100" y="1135050"/>
            <a:ext cx="6510800" cy="357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982014CD-821C-49A4-854C-30C34ABE78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4376" y="95365"/>
            <a:ext cx="491282" cy="87511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5" name="Google Shape;365;p72"/>
          <p:cNvCxnSpPr/>
          <p:nvPr/>
        </p:nvCxnSpPr>
        <p:spPr>
          <a:xfrm>
            <a:off x="541097" y="640139"/>
            <a:ext cx="6961800" cy="300"/>
          </a:xfrm>
          <a:prstGeom prst="straightConnector1">
            <a:avLst/>
          </a:prstGeom>
          <a:noFill/>
          <a:ln w="152400" cap="flat" cmpd="sng">
            <a:solidFill>
              <a:srgbClr val="FEB38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6" name="Google Shape;366;p72"/>
          <p:cNvSpPr txBox="1"/>
          <p:nvPr/>
        </p:nvSpPr>
        <p:spPr>
          <a:xfrm>
            <a:off x="541100" y="310575"/>
            <a:ext cx="6803400" cy="33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50" tIns="17150" rIns="17150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Helvetica Neue"/>
              <a:buNone/>
            </a:pPr>
            <a:r>
              <a:rPr lang="es" sz="2400">
                <a:solidFill>
                  <a:srgbClr val="00426E"/>
                </a:solidFill>
                <a:latin typeface="Lato Black"/>
                <a:ea typeface="Lato Black"/>
                <a:cs typeface="Lato Black"/>
                <a:sym typeface="Lato Black"/>
              </a:rPr>
              <a:t>Different Framework</a:t>
            </a:r>
            <a:endParaRPr sz="2400">
              <a:solidFill>
                <a:srgbClr val="00426E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69" name="Google Shape;369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1100" y="1056475"/>
            <a:ext cx="6449100" cy="346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D93EFB6A-057F-418C-B24A-05CFD7BFDA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4376" y="95365"/>
            <a:ext cx="491282" cy="87511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4" name="Google Shape;374;p73"/>
          <p:cNvCxnSpPr/>
          <p:nvPr/>
        </p:nvCxnSpPr>
        <p:spPr>
          <a:xfrm>
            <a:off x="541097" y="640139"/>
            <a:ext cx="6961800" cy="300"/>
          </a:xfrm>
          <a:prstGeom prst="straightConnector1">
            <a:avLst/>
          </a:prstGeom>
          <a:noFill/>
          <a:ln w="152400" cap="flat" cmpd="sng">
            <a:solidFill>
              <a:srgbClr val="FEB38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5" name="Google Shape;375;p73"/>
          <p:cNvSpPr txBox="1"/>
          <p:nvPr/>
        </p:nvSpPr>
        <p:spPr>
          <a:xfrm>
            <a:off x="541100" y="310575"/>
            <a:ext cx="6803400" cy="33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50" tIns="17150" rIns="17150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Helvetica Neue"/>
              <a:buNone/>
            </a:pPr>
            <a:r>
              <a:rPr lang="es" sz="2400">
                <a:solidFill>
                  <a:srgbClr val="00426E"/>
                </a:solidFill>
                <a:latin typeface="Lato Black"/>
                <a:ea typeface="Lato Black"/>
                <a:cs typeface="Lato Black"/>
                <a:sym typeface="Lato Black"/>
              </a:rPr>
              <a:t>When we use Unsupervised Learning?</a:t>
            </a:r>
            <a:endParaRPr sz="2400">
              <a:solidFill>
                <a:srgbClr val="00426E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78" name="Google Shape;378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1093" y="997525"/>
            <a:ext cx="6317718" cy="378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82A1587E-71B6-4C4D-A649-C9473FC469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4376" y="95365"/>
            <a:ext cx="491282" cy="87511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Default Theme">
  <a:themeElements>
    <a:clrScheme name="Default Theme">
      <a:dk1>
        <a:srgbClr val="7F7F7F"/>
      </a:dk1>
      <a:lt1>
        <a:srgbClr val="FFFFFF"/>
      </a:lt1>
      <a:dk2>
        <a:srgbClr val="A7A7A7"/>
      </a:dk2>
      <a:lt2>
        <a:srgbClr val="535353"/>
      </a:lt2>
      <a:accent1>
        <a:srgbClr val="707070"/>
      </a:accent1>
      <a:accent2>
        <a:srgbClr val="D87766"/>
      </a:accent2>
      <a:accent3>
        <a:srgbClr val="FFFFFF"/>
      </a:accent3>
      <a:accent4>
        <a:srgbClr val="707070"/>
      </a:accent4>
      <a:accent5>
        <a:srgbClr val="D87766"/>
      </a:accent5>
      <a:accent6>
        <a:srgbClr val="FFFFFF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31F2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714</Words>
  <Application>Microsoft Office PowerPoint</Application>
  <PresentationFormat>On-screen Show (16:9)</PresentationFormat>
  <Paragraphs>130</Paragraphs>
  <Slides>27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27</vt:i4>
      </vt:variant>
    </vt:vector>
  </HeadingPairs>
  <TitlesOfParts>
    <vt:vector size="41" baseType="lpstr">
      <vt:lpstr>Helvetica Neue Light</vt:lpstr>
      <vt:lpstr>Helvetica Neue</vt:lpstr>
      <vt:lpstr>Avenir</vt:lpstr>
      <vt:lpstr>Lato</vt:lpstr>
      <vt:lpstr>Montserrat Thin</vt:lpstr>
      <vt:lpstr>Lato Black</vt:lpstr>
      <vt:lpstr>Arial</vt:lpstr>
      <vt:lpstr>Muli Regular</vt:lpstr>
      <vt:lpstr>Calibri</vt:lpstr>
      <vt:lpstr>Montserrat</vt:lpstr>
      <vt:lpstr>Simple Light</vt:lpstr>
      <vt:lpstr>Simple Light</vt:lpstr>
      <vt:lpstr>Default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WI-FI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Ayesha Qureshi [HSA-HQ]</dc:creator>
  <cp:lastModifiedBy>Ayesha Qureshi [HSA-HQ]</cp:lastModifiedBy>
  <cp:revision>1</cp:revision>
  <dcterms:modified xsi:type="dcterms:W3CDTF">2020-03-11T16:45:56Z</dcterms:modified>
</cp:coreProperties>
</file>